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comments/modernComment_104_D8BC9450.xml" ContentType="application/vnd.ms-powerpoint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omments/modernComment_109_3D5B8774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88" r:id="rId4"/>
    <p:sldMasterId id="2147483648" r:id="rId5"/>
  </p:sldMasterIdLst>
  <p:notesMasterIdLst>
    <p:notesMasterId r:id="rId25"/>
  </p:notesMasterIdLst>
  <p:handoutMasterIdLst>
    <p:handoutMasterId r:id="rId26"/>
  </p:handoutMasterIdLst>
  <p:sldIdLst>
    <p:sldId id="256" r:id="rId6"/>
    <p:sldId id="813" r:id="rId7"/>
    <p:sldId id="861" r:id="rId8"/>
    <p:sldId id="445" r:id="rId9"/>
    <p:sldId id="852" r:id="rId10"/>
    <p:sldId id="853" r:id="rId11"/>
    <p:sldId id="261" r:id="rId12"/>
    <p:sldId id="257" r:id="rId13"/>
    <p:sldId id="259" r:id="rId14"/>
    <p:sldId id="260" r:id="rId15"/>
    <p:sldId id="860" r:id="rId16"/>
    <p:sldId id="859" r:id="rId17"/>
    <p:sldId id="266" r:id="rId18"/>
    <p:sldId id="262" r:id="rId19"/>
    <p:sldId id="855" r:id="rId20"/>
    <p:sldId id="863" r:id="rId21"/>
    <p:sldId id="856" r:id="rId22"/>
    <p:sldId id="857" r:id="rId23"/>
    <p:sldId id="265" r:id="rId24"/>
  </p:sldIdLst>
  <p:sldSz cx="12192000" cy="6858000"/>
  <p:notesSz cx="6888163" cy="100218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A4C2513-9753-3AD8-EFC1-5F74702E7F9F}" name="Marie Grisard de la Rochette" initials="MR" userId="S::marie.grisard@crsambre.be::f5001572-8774-49ab-ae76-b001e93e6f27" providerId="AD"/>
  <p188:author id="{CDFB8D64-9EF5-7808-1BCF-A64884F3FF8B}" name="Caroline Michaux" initials="CM" userId="S::caroline.michaux@crlesse.onmicrosoft.com::db8fceb1-2479-47ae-ac25-ad1f6f39fc77" providerId="AD"/>
  <p188:author id="{A22D9273-196B-728E-8484-6D93DBA0E89D}" name="Elodie Crepin" initials="EC" userId="S::elodie.crepin@crsambre.be::8ea05d22-eddd-4b9d-9b0e-a8a12c8aa3a7" providerId="AD"/>
  <p188:author id="{A15AA7C2-18A4-B60F-5B64-7D4FD1770202}" name="Donatienne de Cartier d'Yves" initials="Dd" userId="S::donatienne.decartier@crsambre.be::b36857b1-a138-4c20-bd94-ac5748606f7a" providerId="AD"/>
  <p188:author id="{D0A869CD-1695-077A-88E7-4AF4C86E2394}" name="Joelle Stassart" initials="JS" userId="S::joelle@crvesdre.be::c6dc9dd1-d18a-4ad7-b6f1-58f2765152d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ivier Collette" initials="OC" lastIdx="6" clrIdx="0">
    <p:extLst>
      <p:ext uri="{19B8F6BF-5375-455C-9EA6-DF929625EA0E}">
        <p15:presenceInfo xmlns:p15="http://schemas.microsoft.com/office/powerpoint/2012/main" userId="S::olivier.collette@crsambre.be::4c324580-c03b-40f2-b99d-8357e20e1ce9" providerId="AD"/>
      </p:ext>
    </p:extLst>
  </p:cmAuthor>
  <p:cmAuthor id="2" name="Donatienne de Cartier d'Yves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617B"/>
    <a:srgbClr val="264A6E"/>
    <a:srgbClr val="9C5BCD"/>
    <a:srgbClr val="00FF00"/>
    <a:srgbClr val="4599BF"/>
    <a:srgbClr val="4BB7E7"/>
    <a:srgbClr val="FFFF00"/>
    <a:srgbClr val="FF66FF"/>
    <a:srgbClr val="FFEC5D"/>
    <a:srgbClr val="FFF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ECE257-A208-A2EC-352E-8521F2E09723}" v="68" dt="2026-03-16T08:55:39.2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jamin WILLEMS" userId="S::benjamin.willems@crhm.be::fb63ec76-e40e-4a1f-9aa9-7b0cbee4da56" providerId="AD" clId="Web-{F2E6C87F-DCE4-67DF-2859-3A8B4D175093}"/>
    <pc:docChg chg="addSld delSld modSld">
      <pc:chgData name="Benjamin WILLEMS" userId="S::benjamin.willems@crhm.be::fb63ec76-e40e-4a1f-9aa9-7b0cbee4da56" providerId="AD" clId="Web-{F2E6C87F-DCE4-67DF-2859-3A8B4D175093}" dt="2026-03-11T13:45:24.233" v="139" actId="20577"/>
      <pc:docMkLst>
        <pc:docMk/>
      </pc:docMkLst>
      <pc:sldChg chg="delSp modSp">
        <pc:chgData name="Benjamin WILLEMS" userId="S::benjamin.willems@crhm.be::fb63ec76-e40e-4a1f-9aa9-7b0cbee4da56" providerId="AD" clId="Web-{F2E6C87F-DCE4-67DF-2859-3A8B4D175093}" dt="2026-03-11T13:30:21.412" v="129" actId="20577"/>
        <pc:sldMkLst>
          <pc:docMk/>
          <pc:sldMk cId="3351033167" sldId="256"/>
        </pc:sldMkLst>
        <pc:spChg chg="mod">
          <ac:chgData name="Benjamin WILLEMS" userId="S::benjamin.willems@crhm.be::fb63ec76-e40e-4a1f-9aa9-7b0cbee4da56" providerId="AD" clId="Web-{F2E6C87F-DCE4-67DF-2859-3A8B4D175093}" dt="2026-03-11T13:30:21.412" v="129" actId="20577"/>
          <ac:spMkLst>
            <pc:docMk/>
            <pc:sldMk cId="3351033167" sldId="256"/>
            <ac:spMk id="4" creationId="{B38A3976-4D98-8A06-C50C-5367989FC099}"/>
          </ac:spMkLst>
        </pc:spChg>
        <pc:picChg chg="mod">
          <ac:chgData name="Benjamin WILLEMS" userId="S::benjamin.willems@crhm.be::fb63ec76-e40e-4a1f-9aa9-7b0cbee4da56" providerId="AD" clId="Web-{F2E6C87F-DCE4-67DF-2859-3A8B4D175093}" dt="2026-03-11T13:23:18.301" v="56" actId="1076"/>
          <ac:picMkLst>
            <pc:docMk/>
            <pc:sldMk cId="3351033167" sldId="256"/>
            <ac:picMk id="2050" creationId="{FB26FA60-D37B-AAEC-BBFC-55DD1D15D90A}"/>
          </ac:picMkLst>
        </pc:picChg>
        <pc:picChg chg="mod">
          <ac:chgData name="Benjamin WILLEMS" userId="S::benjamin.willems@crhm.be::fb63ec76-e40e-4a1f-9aa9-7b0cbee4da56" providerId="AD" clId="Web-{F2E6C87F-DCE4-67DF-2859-3A8B4D175093}" dt="2026-03-11T13:23:18.301" v="57" actId="1076"/>
          <ac:picMkLst>
            <pc:docMk/>
            <pc:sldMk cId="3351033167" sldId="256"/>
            <ac:picMk id="2052" creationId="{FFA7DD58-CC8C-561F-ECE1-FE82776848C9}"/>
          </ac:picMkLst>
        </pc:picChg>
      </pc:sldChg>
      <pc:sldChg chg="delSp modSp">
        <pc:chgData name="Benjamin WILLEMS" userId="S::benjamin.willems@crhm.be::fb63ec76-e40e-4a1f-9aa9-7b0cbee4da56" providerId="AD" clId="Web-{F2E6C87F-DCE4-67DF-2859-3A8B4D175093}" dt="2026-03-11T13:27:12.612" v="102" actId="1076"/>
        <pc:sldMkLst>
          <pc:docMk/>
          <pc:sldMk cId="2350750059" sldId="257"/>
        </pc:sldMkLst>
        <pc:spChg chg="mod">
          <ac:chgData name="Benjamin WILLEMS" userId="S::benjamin.willems@crhm.be::fb63ec76-e40e-4a1f-9aa9-7b0cbee4da56" providerId="AD" clId="Web-{F2E6C87F-DCE4-67DF-2859-3A8B4D175093}" dt="2026-03-11T13:20:20.272" v="30" actId="20577"/>
          <ac:spMkLst>
            <pc:docMk/>
            <pc:sldMk cId="2350750059" sldId="257"/>
            <ac:spMk id="24" creationId="{28EF5ECD-D678-3895-CD8C-321F8507F4AE}"/>
          </ac:spMkLst>
        </pc:spChg>
        <pc:picChg chg="mod">
          <ac:chgData name="Benjamin WILLEMS" userId="S::benjamin.willems@crhm.be::fb63ec76-e40e-4a1f-9aa9-7b0cbee4da56" providerId="AD" clId="Web-{F2E6C87F-DCE4-67DF-2859-3A8B4D175093}" dt="2026-03-11T13:27:12.612" v="101" actId="1076"/>
          <ac:picMkLst>
            <pc:docMk/>
            <pc:sldMk cId="2350750059" sldId="257"/>
            <ac:picMk id="9" creationId="{88B79B96-2BC3-DC8D-739D-986E57903511}"/>
          </ac:picMkLst>
        </pc:picChg>
      </pc:sldChg>
      <pc:sldChg chg="delSp modSp">
        <pc:chgData name="Benjamin WILLEMS" userId="S::benjamin.willems@crhm.be::fb63ec76-e40e-4a1f-9aa9-7b0cbee4da56" providerId="AD" clId="Web-{F2E6C87F-DCE4-67DF-2859-3A8B4D175093}" dt="2026-03-11T13:28:57.317" v="126" actId="1076"/>
        <pc:sldMkLst>
          <pc:docMk/>
          <pc:sldMk cId="1654029475" sldId="259"/>
        </pc:sldMkLst>
        <pc:picChg chg="mod">
          <ac:chgData name="Benjamin WILLEMS" userId="S::benjamin.willems@crhm.be::fb63ec76-e40e-4a1f-9aa9-7b0cbee4da56" providerId="AD" clId="Web-{F2E6C87F-DCE4-67DF-2859-3A8B4D175093}" dt="2026-03-11T13:28:57.317" v="125" actId="1076"/>
          <ac:picMkLst>
            <pc:docMk/>
            <pc:sldMk cId="1654029475" sldId="259"/>
            <ac:picMk id="10" creationId="{134675EC-AB46-E360-E552-F62AAAE18C4F}"/>
          </ac:picMkLst>
        </pc:picChg>
      </pc:sldChg>
      <pc:sldChg chg="delSp modSp">
        <pc:chgData name="Benjamin WILLEMS" userId="S::benjamin.willems@crhm.be::fb63ec76-e40e-4a1f-9aa9-7b0cbee4da56" providerId="AD" clId="Web-{F2E6C87F-DCE4-67DF-2859-3A8B4D175093}" dt="2026-03-11T13:28:47.223" v="123" actId="1076"/>
        <pc:sldMkLst>
          <pc:docMk/>
          <pc:sldMk cId="3636237392" sldId="260"/>
        </pc:sldMkLst>
        <pc:picChg chg="mod">
          <ac:chgData name="Benjamin WILLEMS" userId="S::benjamin.willems@crhm.be::fb63ec76-e40e-4a1f-9aa9-7b0cbee4da56" providerId="AD" clId="Web-{F2E6C87F-DCE4-67DF-2859-3A8B4D175093}" dt="2026-03-11T13:28:47.223" v="122" actId="1076"/>
          <ac:picMkLst>
            <pc:docMk/>
            <pc:sldMk cId="3636237392" sldId="260"/>
            <ac:picMk id="5" creationId="{6AC32BBA-B92B-50F7-4CCF-231B8CD71B8B}"/>
          </ac:picMkLst>
        </pc:picChg>
      </pc:sldChg>
      <pc:sldChg chg="delSp modSp">
        <pc:chgData name="Benjamin WILLEMS" userId="S::benjamin.willems@crhm.be::fb63ec76-e40e-4a1f-9aa9-7b0cbee4da56" providerId="AD" clId="Web-{F2E6C87F-DCE4-67DF-2859-3A8B4D175093}" dt="2026-03-11T13:26:00.828" v="96" actId="1076"/>
        <pc:sldMkLst>
          <pc:docMk/>
          <pc:sldMk cId="2652601469" sldId="261"/>
        </pc:sldMkLst>
        <pc:picChg chg="mod">
          <ac:chgData name="Benjamin WILLEMS" userId="S::benjamin.willems@crhm.be::fb63ec76-e40e-4a1f-9aa9-7b0cbee4da56" providerId="AD" clId="Web-{F2E6C87F-DCE4-67DF-2859-3A8B4D175093}" dt="2026-03-11T13:26:00.812" v="95" actId="1076"/>
          <ac:picMkLst>
            <pc:docMk/>
            <pc:sldMk cId="2652601469" sldId="261"/>
            <ac:picMk id="6" creationId="{EF4F0BAE-F5E1-1091-BCBA-89E528A810B6}"/>
          </ac:picMkLst>
        </pc:picChg>
      </pc:sldChg>
      <pc:sldChg chg="delSp modSp modNotes">
        <pc:chgData name="Benjamin WILLEMS" userId="S::benjamin.willems@crhm.be::fb63ec76-e40e-4a1f-9aa9-7b0cbee4da56" providerId="AD" clId="Web-{F2E6C87F-DCE4-67DF-2859-3A8B4D175093}" dt="2026-03-11T13:27:29.331" v="105" actId="1076"/>
        <pc:sldMkLst>
          <pc:docMk/>
          <pc:sldMk cId="4118870755" sldId="262"/>
        </pc:sldMkLst>
        <pc:graphicFrameChg chg="modGraphic">
          <ac:chgData name="Benjamin WILLEMS" userId="S::benjamin.willems@crhm.be::fb63ec76-e40e-4a1f-9aa9-7b0cbee4da56" providerId="AD" clId="Web-{F2E6C87F-DCE4-67DF-2859-3A8B4D175093}" dt="2026-03-11T13:22:14.119" v="33" actId="20577"/>
          <ac:graphicFrameMkLst>
            <pc:docMk/>
            <pc:sldMk cId="4118870755" sldId="262"/>
            <ac:graphicFrameMk id="11" creationId="{29C22DFC-7154-0816-56DE-23FBB599FB56}"/>
          </ac:graphicFrameMkLst>
        </pc:graphicFrameChg>
        <pc:picChg chg="mod">
          <ac:chgData name="Benjamin WILLEMS" userId="S::benjamin.willems@crhm.be::fb63ec76-e40e-4a1f-9aa9-7b0cbee4da56" providerId="AD" clId="Web-{F2E6C87F-DCE4-67DF-2859-3A8B4D175093}" dt="2026-03-11T13:27:29.319" v="104" actId="1076"/>
          <ac:picMkLst>
            <pc:docMk/>
            <pc:sldMk cId="4118870755" sldId="262"/>
            <ac:picMk id="9" creationId="{5C6F054A-4AF3-004B-A3F8-CC3099F04177}"/>
          </ac:picMkLst>
        </pc:picChg>
      </pc:sldChg>
      <pc:sldChg chg="delSp modSp">
        <pc:chgData name="Benjamin WILLEMS" userId="S::benjamin.willems@crhm.be::fb63ec76-e40e-4a1f-9aa9-7b0cbee4da56" providerId="AD" clId="Web-{F2E6C87F-DCE4-67DF-2859-3A8B4D175093}" dt="2026-03-11T13:27:41.378" v="108" actId="1076"/>
        <pc:sldMkLst>
          <pc:docMk/>
          <pc:sldMk cId="834236155" sldId="266"/>
        </pc:sldMkLst>
        <pc:picChg chg="mod">
          <ac:chgData name="Benjamin WILLEMS" userId="S::benjamin.willems@crhm.be::fb63ec76-e40e-4a1f-9aa9-7b0cbee4da56" providerId="AD" clId="Web-{F2E6C87F-DCE4-67DF-2859-3A8B4D175093}" dt="2026-03-11T13:27:41.362" v="107" actId="1076"/>
          <ac:picMkLst>
            <pc:docMk/>
            <pc:sldMk cId="834236155" sldId="266"/>
            <ac:picMk id="8" creationId="{2733C931-9584-03C3-0233-3DC4ED112805}"/>
          </ac:picMkLst>
        </pc:picChg>
      </pc:sldChg>
      <pc:sldChg chg="addSp delSp modSp">
        <pc:chgData name="Benjamin WILLEMS" userId="S::benjamin.willems@crhm.be::fb63ec76-e40e-4a1f-9aa9-7b0cbee4da56" providerId="AD" clId="Web-{F2E6C87F-DCE4-67DF-2859-3A8B4D175093}" dt="2026-03-11T13:25:31.952" v="89" actId="1076"/>
        <pc:sldMkLst>
          <pc:docMk/>
          <pc:sldMk cId="2564172092" sldId="445"/>
        </pc:sldMkLst>
        <pc:picChg chg="mod">
          <ac:chgData name="Benjamin WILLEMS" userId="S::benjamin.willems@crhm.be::fb63ec76-e40e-4a1f-9aa9-7b0cbee4da56" providerId="AD" clId="Web-{F2E6C87F-DCE4-67DF-2859-3A8B4D175093}" dt="2026-03-11T13:25:31.936" v="88" actId="1076"/>
          <ac:picMkLst>
            <pc:docMk/>
            <pc:sldMk cId="2564172092" sldId="445"/>
            <ac:picMk id="4" creationId="{6E0FD164-B993-3780-3526-20E72A56BFAA}"/>
          </ac:picMkLst>
        </pc:picChg>
      </pc:sldChg>
      <pc:sldChg chg="delSp modSp">
        <pc:chgData name="Benjamin WILLEMS" userId="S::benjamin.willems@crhm.be::fb63ec76-e40e-4a1f-9aa9-7b0cbee4da56" providerId="AD" clId="Web-{F2E6C87F-DCE4-67DF-2859-3A8B4D175093}" dt="2026-03-11T13:37:17.196" v="135" actId="1076"/>
        <pc:sldMkLst>
          <pc:docMk/>
          <pc:sldMk cId="1606955815" sldId="813"/>
        </pc:sldMkLst>
        <pc:picChg chg="mod">
          <ac:chgData name="Benjamin WILLEMS" userId="S::benjamin.willems@crhm.be::fb63ec76-e40e-4a1f-9aa9-7b0cbee4da56" providerId="AD" clId="Web-{F2E6C87F-DCE4-67DF-2859-3A8B4D175093}" dt="2026-03-11T13:37:17.180" v="134" actId="1076"/>
          <ac:picMkLst>
            <pc:docMk/>
            <pc:sldMk cId="1606955815" sldId="813"/>
            <ac:picMk id="3074" creationId="{6BEA9C09-44A9-394A-8743-375DCEE875A3}"/>
          </ac:picMkLst>
        </pc:picChg>
      </pc:sldChg>
      <pc:sldChg chg="delSp modSp">
        <pc:chgData name="Benjamin WILLEMS" userId="S::benjamin.willems@crhm.be::fb63ec76-e40e-4a1f-9aa9-7b0cbee4da56" providerId="AD" clId="Web-{F2E6C87F-DCE4-67DF-2859-3A8B4D175093}" dt="2026-03-11T13:36:57.242" v="131" actId="1076"/>
        <pc:sldMkLst>
          <pc:docMk/>
          <pc:sldMk cId="2193841685" sldId="852"/>
        </pc:sldMkLst>
        <pc:picChg chg="mod">
          <ac:chgData name="Benjamin WILLEMS" userId="S::benjamin.willems@crhm.be::fb63ec76-e40e-4a1f-9aa9-7b0cbee4da56" providerId="AD" clId="Web-{F2E6C87F-DCE4-67DF-2859-3A8B4D175093}" dt="2026-03-11T13:36:57.211" v="130" actId="1076"/>
          <ac:picMkLst>
            <pc:docMk/>
            <pc:sldMk cId="2193841685" sldId="852"/>
            <ac:picMk id="4" creationId="{F2317C81-25DD-BDAF-221C-38AC38BB0BBD}"/>
          </ac:picMkLst>
        </pc:picChg>
      </pc:sldChg>
      <pc:sldChg chg="delSp modSp">
        <pc:chgData name="Benjamin WILLEMS" userId="S::benjamin.willems@crhm.be::fb63ec76-e40e-4a1f-9aa9-7b0cbee4da56" providerId="AD" clId="Web-{F2E6C87F-DCE4-67DF-2859-3A8B4D175093}" dt="2026-03-11T13:25:11.451" v="85" actId="1076"/>
        <pc:sldMkLst>
          <pc:docMk/>
          <pc:sldMk cId="2596461963" sldId="853"/>
        </pc:sldMkLst>
        <pc:picChg chg="mod">
          <ac:chgData name="Benjamin WILLEMS" userId="S::benjamin.willems@crhm.be::fb63ec76-e40e-4a1f-9aa9-7b0cbee4da56" providerId="AD" clId="Web-{F2E6C87F-DCE4-67DF-2859-3A8B4D175093}" dt="2026-03-11T13:25:11.435" v="84" actId="1076"/>
          <ac:picMkLst>
            <pc:docMk/>
            <pc:sldMk cId="2596461963" sldId="853"/>
            <ac:picMk id="12" creationId="{D0610739-D05D-3F7C-6D89-93C5DEDE3C82}"/>
          </ac:picMkLst>
        </pc:picChg>
      </pc:sldChg>
      <pc:sldChg chg="modSp">
        <pc:chgData name="Benjamin WILLEMS" userId="S::benjamin.willems@crhm.be::fb63ec76-e40e-4a1f-9aa9-7b0cbee4da56" providerId="AD" clId="Web-{F2E6C87F-DCE4-67DF-2859-3A8B4D175093}" dt="2026-03-11T13:45:24.233" v="139" actId="20577"/>
        <pc:sldMkLst>
          <pc:docMk/>
          <pc:sldMk cId="52217148" sldId="856"/>
        </pc:sldMkLst>
        <pc:spChg chg="mod">
          <ac:chgData name="Benjamin WILLEMS" userId="S::benjamin.willems@crhm.be::fb63ec76-e40e-4a1f-9aa9-7b0cbee4da56" providerId="AD" clId="Web-{F2E6C87F-DCE4-67DF-2859-3A8B4D175093}" dt="2026-03-11T13:45:24.233" v="139" actId="20577"/>
          <ac:spMkLst>
            <pc:docMk/>
            <pc:sldMk cId="52217148" sldId="856"/>
            <ac:spMk id="8" creationId="{BF8B1112-4912-1AB8-1F9A-6D88046452A1}"/>
          </ac:spMkLst>
        </pc:spChg>
      </pc:sldChg>
      <pc:sldChg chg="delSp modSp">
        <pc:chgData name="Benjamin WILLEMS" userId="S::benjamin.willems@crhm.be::fb63ec76-e40e-4a1f-9aa9-7b0cbee4da56" providerId="AD" clId="Web-{F2E6C87F-DCE4-67DF-2859-3A8B4D175093}" dt="2026-03-11T13:28:22.348" v="117" actId="1076"/>
        <pc:sldMkLst>
          <pc:docMk/>
          <pc:sldMk cId="1902538892" sldId="859"/>
        </pc:sldMkLst>
        <pc:picChg chg="mod">
          <ac:chgData name="Benjamin WILLEMS" userId="S::benjamin.willems@crhm.be::fb63ec76-e40e-4a1f-9aa9-7b0cbee4da56" providerId="AD" clId="Web-{F2E6C87F-DCE4-67DF-2859-3A8B4D175093}" dt="2026-03-11T13:28:22.332" v="116" actId="1076"/>
          <ac:picMkLst>
            <pc:docMk/>
            <pc:sldMk cId="1902538892" sldId="859"/>
            <ac:picMk id="8" creationId="{E00F8E41-0A69-A73E-165F-49DD39D08B9C}"/>
          </ac:picMkLst>
        </pc:picChg>
      </pc:sldChg>
      <pc:sldChg chg="delSp modSp">
        <pc:chgData name="Benjamin WILLEMS" userId="S::benjamin.willems@crhm.be::fb63ec76-e40e-4a1f-9aa9-7b0cbee4da56" providerId="AD" clId="Web-{F2E6C87F-DCE4-67DF-2859-3A8B4D175093}" dt="2026-03-11T13:28:33.582" v="120" actId="1076"/>
        <pc:sldMkLst>
          <pc:docMk/>
          <pc:sldMk cId="1391221291" sldId="860"/>
        </pc:sldMkLst>
        <pc:picChg chg="mod">
          <ac:chgData name="Benjamin WILLEMS" userId="S::benjamin.willems@crhm.be::fb63ec76-e40e-4a1f-9aa9-7b0cbee4da56" providerId="AD" clId="Web-{F2E6C87F-DCE4-67DF-2859-3A8B4D175093}" dt="2026-03-11T13:28:33.582" v="119" actId="1076"/>
          <ac:picMkLst>
            <pc:docMk/>
            <pc:sldMk cId="1391221291" sldId="860"/>
            <ac:picMk id="8" creationId="{E1AB6F7A-A2BE-C8BA-AA8B-3B1B417B41CF}"/>
          </ac:picMkLst>
        </pc:picChg>
      </pc:sldChg>
      <pc:sldChg chg="delSp modSp">
        <pc:chgData name="Benjamin WILLEMS" userId="S::benjamin.willems@crhm.be::fb63ec76-e40e-4a1f-9aa9-7b0cbee4da56" providerId="AD" clId="Web-{F2E6C87F-DCE4-67DF-2859-3A8B4D175093}" dt="2026-03-11T13:25:26.139" v="87" actId="1076"/>
        <pc:sldMkLst>
          <pc:docMk/>
          <pc:sldMk cId="3908190539" sldId="861"/>
        </pc:sldMkLst>
      </pc:sldChg>
    </pc:docChg>
  </pc:docChgLst>
  <pc:docChgLst>
    <pc:chgData name="Benjamin WILLEMS" userId="S::benjamin.willems@crhm.be::fb63ec76-e40e-4a1f-9aa9-7b0cbee4da56" providerId="AD" clId="Web-{649A9F1D-6EA2-CCA8-3963-739EC31A7B78}"/>
    <pc:docChg chg="delSld modSld">
      <pc:chgData name="Benjamin WILLEMS" userId="S::benjamin.willems@crhm.be::fb63ec76-e40e-4a1f-9aa9-7b0cbee4da56" providerId="AD" clId="Web-{649A9F1D-6EA2-CCA8-3963-739EC31A7B78}" dt="2026-03-11T14:29:50.012" v="89" actId="20577"/>
      <pc:docMkLst>
        <pc:docMk/>
      </pc:docMkLst>
      <pc:sldChg chg="addSp delSp modSp">
        <pc:chgData name="Benjamin WILLEMS" userId="S::benjamin.willems@crhm.be::fb63ec76-e40e-4a1f-9aa9-7b0cbee4da56" providerId="AD" clId="Web-{649A9F1D-6EA2-CCA8-3963-739EC31A7B78}" dt="2026-03-11T14:21:14.701" v="32" actId="14100"/>
        <pc:sldMkLst>
          <pc:docMk/>
          <pc:sldMk cId="3351033167" sldId="256"/>
        </pc:sldMkLst>
        <pc:picChg chg="mod">
          <ac:chgData name="Benjamin WILLEMS" userId="S::benjamin.willems@crhm.be::fb63ec76-e40e-4a1f-9aa9-7b0cbee4da56" providerId="AD" clId="Web-{649A9F1D-6EA2-CCA8-3963-739EC31A7B78}" dt="2026-03-11T13:51:26.627" v="31" actId="1076"/>
          <ac:picMkLst>
            <pc:docMk/>
            <pc:sldMk cId="3351033167" sldId="256"/>
            <ac:picMk id="5" creationId="{4A3C088F-A936-8753-0DF6-119F170539FF}"/>
          </ac:picMkLst>
        </pc:picChg>
        <pc:picChg chg="add mod">
          <ac:chgData name="Benjamin WILLEMS" userId="S::benjamin.willems@crhm.be::fb63ec76-e40e-4a1f-9aa9-7b0cbee4da56" providerId="AD" clId="Web-{649A9F1D-6EA2-CCA8-3963-739EC31A7B78}" dt="2026-03-11T14:21:14.701" v="32" actId="14100"/>
          <ac:picMkLst>
            <pc:docMk/>
            <pc:sldMk cId="3351033167" sldId="256"/>
            <ac:picMk id="8" creationId="{FC405F08-7A05-F16B-90E6-02AF4190E3EC}"/>
          </ac:picMkLst>
        </pc:picChg>
      </pc:sldChg>
      <pc:sldChg chg="modSp">
        <pc:chgData name="Benjamin WILLEMS" userId="S::benjamin.willems@crhm.be::fb63ec76-e40e-4a1f-9aa9-7b0cbee4da56" providerId="AD" clId="Web-{649A9F1D-6EA2-CCA8-3963-739EC31A7B78}" dt="2026-03-11T14:29:50.012" v="89" actId="20577"/>
        <pc:sldMkLst>
          <pc:docMk/>
          <pc:sldMk cId="4118870755" sldId="262"/>
        </pc:sldMkLst>
        <pc:graphicFrameChg chg="modGraphic">
          <ac:chgData name="Benjamin WILLEMS" userId="S::benjamin.willems@crhm.be::fb63ec76-e40e-4a1f-9aa9-7b0cbee4da56" providerId="AD" clId="Web-{649A9F1D-6EA2-CCA8-3963-739EC31A7B78}" dt="2026-03-11T14:29:50.012" v="89" actId="20577"/>
          <ac:graphicFrameMkLst>
            <pc:docMk/>
            <pc:sldMk cId="4118870755" sldId="262"/>
            <ac:graphicFrameMk id="11" creationId="{29C22DFC-7154-0816-56DE-23FBB599FB56}"/>
          </ac:graphicFrameMkLst>
        </pc:graphicFrameChg>
      </pc:sldChg>
      <pc:sldChg chg="delSp modSp">
        <pc:chgData name="Benjamin WILLEMS" userId="S::benjamin.willems@crhm.be::fb63ec76-e40e-4a1f-9aa9-7b0cbee4da56" providerId="AD" clId="Web-{649A9F1D-6EA2-CCA8-3963-739EC31A7B78}" dt="2026-03-11T14:24:57.585" v="57" actId="14100"/>
        <pc:sldMkLst>
          <pc:docMk/>
          <pc:sldMk cId="2193841685" sldId="852"/>
        </pc:sldMkLst>
        <pc:spChg chg="mod">
          <ac:chgData name="Benjamin WILLEMS" userId="S::benjamin.willems@crhm.be::fb63ec76-e40e-4a1f-9aa9-7b0cbee4da56" providerId="AD" clId="Web-{649A9F1D-6EA2-CCA8-3963-739EC31A7B78}" dt="2026-03-11T14:24:34.818" v="44" actId="1076"/>
          <ac:spMkLst>
            <pc:docMk/>
            <pc:sldMk cId="2193841685" sldId="852"/>
            <ac:spMk id="6" creationId="{A8D5ECD5-9E3E-C297-45C4-9840F4893E27}"/>
          </ac:spMkLst>
        </pc:spChg>
        <pc:spChg chg="mod">
          <ac:chgData name="Benjamin WILLEMS" userId="S::benjamin.willems@crhm.be::fb63ec76-e40e-4a1f-9aa9-7b0cbee4da56" providerId="AD" clId="Web-{649A9F1D-6EA2-CCA8-3963-739EC31A7B78}" dt="2026-03-11T14:24:34.834" v="46" actId="1076"/>
          <ac:spMkLst>
            <pc:docMk/>
            <pc:sldMk cId="2193841685" sldId="852"/>
            <ac:spMk id="9" creationId="{C25D96FB-5EAA-F58A-C993-AEAB86CAD40C}"/>
          </ac:spMkLst>
        </pc:spChg>
        <pc:spChg chg="mod">
          <ac:chgData name="Benjamin WILLEMS" userId="S::benjamin.willems@crhm.be::fb63ec76-e40e-4a1f-9aa9-7b0cbee4da56" providerId="AD" clId="Web-{649A9F1D-6EA2-CCA8-3963-739EC31A7B78}" dt="2026-03-11T14:24:34.850" v="47" actId="1076"/>
          <ac:spMkLst>
            <pc:docMk/>
            <pc:sldMk cId="2193841685" sldId="852"/>
            <ac:spMk id="10" creationId="{0C724DCF-DD54-3C83-6A40-0652BD370C0A}"/>
          </ac:spMkLst>
        </pc:spChg>
        <pc:spChg chg="mod">
          <ac:chgData name="Benjamin WILLEMS" userId="S::benjamin.willems@crhm.be::fb63ec76-e40e-4a1f-9aa9-7b0cbee4da56" providerId="AD" clId="Web-{649A9F1D-6EA2-CCA8-3963-739EC31A7B78}" dt="2026-03-11T14:24:34.865" v="48" actId="1076"/>
          <ac:spMkLst>
            <pc:docMk/>
            <pc:sldMk cId="2193841685" sldId="852"/>
            <ac:spMk id="11" creationId="{E1F1CB52-923C-511D-8FA0-A216E360A86B}"/>
          </ac:spMkLst>
        </pc:spChg>
        <pc:spChg chg="mod">
          <ac:chgData name="Benjamin WILLEMS" userId="S::benjamin.willems@crhm.be::fb63ec76-e40e-4a1f-9aa9-7b0cbee4da56" providerId="AD" clId="Web-{649A9F1D-6EA2-CCA8-3963-739EC31A7B78}" dt="2026-03-11T14:24:34.865" v="49" actId="1076"/>
          <ac:spMkLst>
            <pc:docMk/>
            <pc:sldMk cId="2193841685" sldId="852"/>
            <ac:spMk id="12" creationId="{58CF32E8-0B60-D4BB-1FC2-01B9BC9F4A36}"/>
          </ac:spMkLst>
        </pc:spChg>
        <pc:spChg chg="mod">
          <ac:chgData name="Benjamin WILLEMS" userId="S::benjamin.willems@crhm.be::fb63ec76-e40e-4a1f-9aa9-7b0cbee4da56" providerId="AD" clId="Web-{649A9F1D-6EA2-CCA8-3963-739EC31A7B78}" dt="2026-03-11T14:24:39.756" v="55" actId="14100"/>
          <ac:spMkLst>
            <pc:docMk/>
            <pc:sldMk cId="2193841685" sldId="852"/>
            <ac:spMk id="34" creationId="{A179828F-D06F-EF9E-92EB-87F5EC607B6D}"/>
          </ac:spMkLst>
        </pc:spChg>
        <pc:picChg chg="mod">
          <ac:chgData name="Benjamin WILLEMS" userId="S::benjamin.willems@crhm.be::fb63ec76-e40e-4a1f-9aa9-7b0cbee4da56" providerId="AD" clId="Web-{649A9F1D-6EA2-CCA8-3963-739EC31A7B78}" dt="2026-03-11T14:24:57.585" v="57" actId="14100"/>
          <ac:picMkLst>
            <pc:docMk/>
            <pc:sldMk cId="2193841685" sldId="852"/>
            <ac:picMk id="7" creationId="{A2535539-75AB-E14D-000D-2E027BB1F5F7}"/>
          </ac:picMkLst>
        </pc:picChg>
        <pc:picChg chg="mod">
          <ac:chgData name="Benjamin WILLEMS" userId="S::benjamin.willems@crhm.be::fb63ec76-e40e-4a1f-9aa9-7b0cbee4da56" providerId="AD" clId="Web-{649A9F1D-6EA2-CCA8-3963-739EC31A7B78}" dt="2026-03-11T14:24:54.569" v="56" actId="14100"/>
          <ac:picMkLst>
            <pc:docMk/>
            <pc:sldMk cId="2193841685" sldId="852"/>
            <ac:picMk id="17" creationId="{BAA22AB6-F04D-A4FC-E33E-35471ED9D380}"/>
          </ac:picMkLst>
        </pc:picChg>
        <pc:picChg chg="mod">
          <ac:chgData name="Benjamin WILLEMS" userId="S::benjamin.willems@crhm.be::fb63ec76-e40e-4a1f-9aa9-7b0cbee4da56" providerId="AD" clId="Web-{649A9F1D-6EA2-CCA8-3963-739EC31A7B78}" dt="2026-03-11T14:24:34.912" v="51" actId="1076"/>
          <ac:picMkLst>
            <pc:docMk/>
            <pc:sldMk cId="2193841685" sldId="852"/>
            <ac:picMk id="21" creationId="{32C77299-B406-29BC-C3C9-04F336F3E3EE}"/>
          </ac:picMkLst>
        </pc:picChg>
        <pc:picChg chg="mod">
          <ac:chgData name="Benjamin WILLEMS" userId="S::benjamin.willems@crhm.be::fb63ec76-e40e-4a1f-9aa9-7b0cbee4da56" providerId="AD" clId="Web-{649A9F1D-6EA2-CCA8-3963-739EC31A7B78}" dt="2026-03-11T14:24:34.928" v="52" actId="1076"/>
          <ac:picMkLst>
            <pc:docMk/>
            <pc:sldMk cId="2193841685" sldId="852"/>
            <ac:picMk id="27" creationId="{F1FBCFF7-AE35-0E3A-96BB-59BC276BAA7F}"/>
          </ac:picMkLst>
        </pc:picChg>
        <pc:picChg chg="mod">
          <ac:chgData name="Benjamin WILLEMS" userId="S::benjamin.willems@crhm.be::fb63ec76-e40e-4a1f-9aa9-7b0cbee4da56" providerId="AD" clId="Web-{649A9F1D-6EA2-CCA8-3963-739EC31A7B78}" dt="2026-03-11T14:24:34.928" v="53" actId="1076"/>
          <ac:picMkLst>
            <pc:docMk/>
            <pc:sldMk cId="2193841685" sldId="852"/>
            <ac:picMk id="32" creationId="{31967A49-C077-B2AB-8E03-ED30569A71FA}"/>
          </ac:picMkLst>
        </pc:picChg>
      </pc:sldChg>
      <pc:sldChg chg="modNotes">
        <pc:chgData name="Benjamin WILLEMS" userId="S::benjamin.willems@crhm.be::fb63ec76-e40e-4a1f-9aa9-7b0cbee4da56" providerId="AD" clId="Web-{649A9F1D-6EA2-CCA8-3963-739EC31A7B78}" dt="2026-03-11T14:28:35.527" v="79"/>
        <pc:sldMkLst>
          <pc:docMk/>
          <pc:sldMk cId="1902538892" sldId="859"/>
        </pc:sldMkLst>
      </pc:sldChg>
    </pc:docChg>
  </pc:docChgLst>
  <pc:docChgLst>
    <pc:chgData name="Benjamin WILLEMS" userId="S::benjamin.willems@crhm.be::fb63ec76-e40e-4a1f-9aa9-7b0cbee4da56" providerId="AD" clId="Web-{1FECE257-A208-A2EC-352E-8521F2E09723}"/>
    <pc:docChg chg="modSld">
      <pc:chgData name="Benjamin WILLEMS" userId="S::benjamin.willems@crhm.be::fb63ec76-e40e-4a1f-9aa9-7b0cbee4da56" providerId="AD" clId="Web-{1FECE257-A208-A2EC-352E-8521F2E09723}" dt="2026-03-16T08:59:24.887" v="80" actId="20577"/>
      <pc:docMkLst>
        <pc:docMk/>
      </pc:docMkLst>
      <pc:sldChg chg="addSp delSp modSp">
        <pc:chgData name="Benjamin WILLEMS" userId="S::benjamin.willems@crhm.be::fb63ec76-e40e-4a1f-9aa9-7b0cbee4da56" providerId="AD" clId="Web-{1FECE257-A208-A2EC-352E-8521F2E09723}" dt="2026-03-16T08:52:25.320" v="26"/>
        <pc:sldMkLst>
          <pc:docMk/>
          <pc:sldMk cId="2350750059" sldId="257"/>
        </pc:sldMkLst>
        <pc:picChg chg="add">
          <ac:chgData name="Benjamin WILLEMS" userId="S::benjamin.willems@crhm.be::fb63ec76-e40e-4a1f-9aa9-7b0cbee4da56" providerId="AD" clId="Web-{1FECE257-A208-A2EC-352E-8521F2E09723}" dt="2026-03-16T08:52:13.038" v="23"/>
          <ac:picMkLst>
            <pc:docMk/>
            <pc:sldMk cId="2350750059" sldId="257"/>
            <ac:picMk id="5" creationId="{BC6E2922-67FC-4BE9-26DD-BE90E1B6C971}"/>
          </ac:picMkLst>
        </pc:picChg>
        <pc:picChg chg="del">
          <ac:chgData name="Benjamin WILLEMS" userId="S::benjamin.willems@crhm.be::fb63ec76-e40e-4a1f-9aa9-7b0cbee4da56" providerId="AD" clId="Web-{1FECE257-A208-A2EC-352E-8521F2E09723}" dt="2026-03-16T08:52:12.772" v="22"/>
          <ac:picMkLst>
            <pc:docMk/>
            <pc:sldMk cId="2350750059" sldId="257"/>
            <ac:picMk id="13" creationId="{39A562B9-B6D7-0200-0C0E-657F40EE0ACD}"/>
          </ac:picMkLst>
        </pc:picChg>
        <pc:picChg chg="add ord">
          <ac:chgData name="Benjamin WILLEMS" userId="S::benjamin.willems@crhm.be::fb63ec76-e40e-4a1f-9aa9-7b0cbee4da56" providerId="AD" clId="Web-{1FECE257-A208-A2EC-352E-8521F2E09723}" dt="2026-03-16T08:52:25.320" v="26"/>
          <ac:picMkLst>
            <pc:docMk/>
            <pc:sldMk cId="2350750059" sldId="257"/>
            <ac:picMk id="15" creationId="{F36D3FE4-3528-D210-3FB4-194128618CBB}"/>
          </ac:picMkLst>
        </pc:picChg>
      </pc:sldChg>
      <pc:sldChg chg="addSp delSp">
        <pc:chgData name="Benjamin WILLEMS" userId="S::benjamin.willems@crhm.be::fb63ec76-e40e-4a1f-9aa9-7b0cbee4da56" providerId="AD" clId="Web-{1FECE257-A208-A2EC-352E-8521F2E09723}" dt="2026-03-16T08:52:30.132" v="28"/>
        <pc:sldMkLst>
          <pc:docMk/>
          <pc:sldMk cId="1654029475" sldId="259"/>
        </pc:sldMkLst>
        <pc:picChg chg="del">
          <ac:chgData name="Benjamin WILLEMS" userId="S::benjamin.willems@crhm.be::fb63ec76-e40e-4a1f-9aa9-7b0cbee4da56" providerId="AD" clId="Web-{1FECE257-A208-A2EC-352E-8521F2E09723}" dt="2026-03-16T08:52:29.851" v="27"/>
          <ac:picMkLst>
            <pc:docMk/>
            <pc:sldMk cId="1654029475" sldId="259"/>
            <ac:picMk id="5" creationId="{A7317145-28FF-FE6E-A430-1C952F2FA766}"/>
          </ac:picMkLst>
        </pc:picChg>
        <pc:picChg chg="add">
          <ac:chgData name="Benjamin WILLEMS" userId="S::benjamin.willems@crhm.be::fb63ec76-e40e-4a1f-9aa9-7b0cbee4da56" providerId="AD" clId="Web-{1FECE257-A208-A2EC-352E-8521F2E09723}" dt="2026-03-16T08:52:30.132" v="28"/>
          <ac:picMkLst>
            <pc:docMk/>
            <pc:sldMk cId="1654029475" sldId="259"/>
            <ac:picMk id="12" creationId="{2DEA3685-5100-2881-CDF7-00E7F6DAB0CD}"/>
          </ac:picMkLst>
        </pc:picChg>
      </pc:sldChg>
      <pc:sldChg chg="addSp delSp">
        <pc:chgData name="Benjamin WILLEMS" userId="S::benjamin.willems@crhm.be::fb63ec76-e40e-4a1f-9aa9-7b0cbee4da56" providerId="AD" clId="Web-{1FECE257-A208-A2EC-352E-8521F2E09723}" dt="2026-03-16T08:52:08.804" v="21"/>
        <pc:sldMkLst>
          <pc:docMk/>
          <pc:sldMk cId="2652601469" sldId="261"/>
        </pc:sldMkLst>
        <pc:picChg chg="del">
          <ac:chgData name="Benjamin WILLEMS" userId="S::benjamin.willems@crhm.be::fb63ec76-e40e-4a1f-9aa9-7b0cbee4da56" providerId="AD" clId="Web-{1FECE257-A208-A2EC-352E-8521F2E09723}" dt="2026-03-16T08:52:08.632" v="20"/>
          <ac:picMkLst>
            <pc:docMk/>
            <pc:sldMk cId="2652601469" sldId="261"/>
            <ac:picMk id="7" creationId="{ADA2A4DF-A76A-88E0-6FFA-0032C97DA12A}"/>
          </ac:picMkLst>
        </pc:picChg>
        <pc:picChg chg="add">
          <ac:chgData name="Benjamin WILLEMS" userId="S::benjamin.willems@crhm.be::fb63ec76-e40e-4a1f-9aa9-7b0cbee4da56" providerId="AD" clId="Web-{1FECE257-A208-A2EC-352E-8521F2E09723}" dt="2026-03-16T08:52:08.804" v="21"/>
          <ac:picMkLst>
            <pc:docMk/>
            <pc:sldMk cId="2652601469" sldId="261"/>
            <ac:picMk id="18" creationId="{39B393C6-B7C1-3E23-C76E-DB07C4CCAFC2}"/>
          </ac:picMkLst>
        </pc:picChg>
      </pc:sldChg>
      <pc:sldChg chg="addSp delSp modSp">
        <pc:chgData name="Benjamin WILLEMS" userId="S::benjamin.willems@crhm.be::fb63ec76-e40e-4a1f-9aa9-7b0cbee4da56" providerId="AD" clId="Web-{1FECE257-A208-A2EC-352E-8521F2E09723}" dt="2026-03-16T08:58:51.073" v="71" actId="20577"/>
        <pc:sldMkLst>
          <pc:docMk/>
          <pc:sldMk cId="4118870755" sldId="262"/>
        </pc:sldMkLst>
        <pc:graphicFrameChg chg="modGraphic">
          <ac:chgData name="Benjamin WILLEMS" userId="S::benjamin.willems@crhm.be::fb63ec76-e40e-4a1f-9aa9-7b0cbee4da56" providerId="AD" clId="Web-{1FECE257-A208-A2EC-352E-8521F2E09723}" dt="2026-03-16T08:58:51.073" v="71" actId="20577"/>
          <ac:graphicFrameMkLst>
            <pc:docMk/>
            <pc:sldMk cId="4118870755" sldId="262"/>
            <ac:graphicFrameMk id="11" creationId="{29C22DFC-7154-0816-56DE-23FBB599FB56}"/>
          </ac:graphicFrameMkLst>
        </pc:graphicFrameChg>
        <pc:picChg chg="del">
          <ac:chgData name="Benjamin WILLEMS" userId="S::benjamin.willems@crhm.be::fb63ec76-e40e-4a1f-9aa9-7b0cbee4da56" providerId="AD" clId="Web-{1FECE257-A208-A2EC-352E-8521F2E09723}" dt="2026-03-16T08:52:52.648" v="36"/>
          <ac:picMkLst>
            <pc:docMk/>
            <pc:sldMk cId="4118870755" sldId="262"/>
            <ac:picMk id="10" creationId="{3F8BE72B-1559-9A52-1E34-A5AEEA1B59D2}"/>
          </ac:picMkLst>
        </pc:picChg>
        <pc:picChg chg="del">
          <ac:chgData name="Benjamin WILLEMS" userId="S::benjamin.willems@crhm.be::fb63ec76-e40e-4a1f-9aa9-7b0cbee4da56" providerId="AD" clId="Web-{1FECE257-A208-A2EC-352E-8521F2E09723}" dt="2026-03-16T08:52:52.210" v="35"/>
          <ac:picMkLst>
            <pc:docMk/>
            <pc:sldMk cId="4118870755" sldId="262"/>
            <ac:picMk id="15" creationId="{BE096D62-F58F-AE73-BCF3-842E57F99FA9}"/>
          </ac:picMkLst>
        </pc:picChg>
        <pc:picChg chg="add del">
          <ac:chgData name="Benjamin WILLEMS" userId="S::benjamin.willems@crhm.be::fb63ec76-e40e-4a1f-9aa9-7b0cbee4da56" providerId="AD" clId="Web-{1FECE257-A208-A2EC-352E-8521F2E09723}" dt="2026-03-16T08:53:36.773" v="47"/>
          <ac:picMkLst>
            <pc:docMk/>
            <pc:sldMk cId="4118870755" sldId="262"/>
            <ac:picMk id="20" creationId="{C91BE621-8F91-598C-DE5E-08A74400DA3F}"/>
          </ac:picMkLst>
        </pc:picChg>
      </pc:sldChg>
      <pc:sldChg chg="addSp delSp modSp">
        <pc:chgData name="Benjamin WILLEMS" userId="S::benjamin.willems@crhm.be::fb63ec76-e40e-4a1f-9aa9-7b0cbee4da56" providerId="AD" clId="Web-{1FECE257-A208-A2EC-352E-8521F2E09723}" dt="2026-03-16T08:55:39.246" v="67"/>
        <pc:sldMkLst>
          <pc:docMk/>
          <pc:sldMk cId="1029408628" sldId="265"/>
        </pc:sldMkLst>
        <pc:picChg chg="add">
          <ac:chgData name="Benjamin WILLEMS" userId="S::benjamin.willems@crhm.be::fb63ec76-e40e-4a1f-9aa9-7b0cbee4da56" providerId="AD" clId="Web-{1FECE257-A208-A2EC-352E-8521F2E09723}" dt="2026-03-16T08:55:21.338" v="63"/>
          <ac:picMkLst>
            <pc:docMk/>
            <pc:sldMk cId="1029408628" sldId="265"/>
            <ac:picMk id="4" creationId="{1B91666A-E007-6F54-A6D1-E250D0AA94AA}"/>
          </ac:picMkLst>
        </pc:picChg>
        <pc:picChg chg="add ord">
          <ac:chgData name="Benjamin WILLEMS" userId="S::benjamin.willems@crhm.be::fb63ec76-e40e-4a1f-9aa9-7b0cbee4da56" providerId="AD" clId="Web-{1FECE257-A208-A2EC-352E-8521F2E09723}" dt="2026-03-16T08:55:39.246" v="67"/>
          <ac:picMkLst>
            <pc:docMk/>
            <pc:sldMk cId="1029408628" sldId="265"/>
            <ac:picMk id="10" creationId="{C94648AF-524B-C9B2-39B6-41A4C1436336}"/>
          </ac:picMkLst>
        </pc:picChg>
        <pc:picChg chg="del">
          <ac:chgData name="Benjamin WILLEMS" userId="S::benjamin.willems@crhm.be::fb63ec76-e40e-4a1f-9aa9-7b0cbee4da56" providerId="AD" clId="Web-{1FECE257-A208-A2EC-352E-8521F2E09723}" dt="2026-03-16T08:55:21.056" v="62"/>
          <ac:picMkLst>
            <pc:docMk/>
            <pc:sldMk cId="1029408628" sldId="265"/>
            <ac:picMk id="13" creationId="{78DE1C65-D8E0-E0C8-48A0-4E91F952754C}"/>
          </ac:picMkLst>
        </pc:picChg>
      </pc:sldChg>
      <pc:sldChg chg="addSp delSp">
        <pc:chgData name="Benjamin WILLEMS" userId="S::benjamin.willems@crhm.be::fb63ec76-e40e-4a1f-9aa9-7b0cbee4da56" providerId="AD" clId="Web-{1FECE257-A208-A2EC-352E-8521F2E09723}" dt="2026-03-16T08:52:46.681" v="34"/>
        <pc:sldMkLst>
          <pc:docMk/>
          <pc:sldMk cId="834236155" sldId="266"/>
        </pc:sldMkLst>
        <pc:picChg chg="add">
          <ac:chgData name="Benjamin WILLEMS" userId="S::benjamin.willems@crhm.be::fb63ec76-e40e-4a1f-9aa9-7b0cbee4da56" providerId="AD" clId="Web-{1FECE257-A208-A2EC-352E-8521F2E09723}" dt="2026-03-16T08:52:46.681" v="34"/>
          <ac:picMkLst>
            <pc:docMk/>
            <pc:sldMk cId="834236155" sldId="266"/>
            <ac:picMk id="5" creationId="{E9796E84-477F-58CB-4F54-00C42105C32D}"/>
          </ac:picMkLst>
        </pc:picChg>
        <pc:picChg chg="del">
          <ac:chgData name="Benjamin WILLEMS" userId="S::benjamin.willems@crhm.be::fb63ec76-e40e-4a1f-9aa9-7b0cbee4da56" providerId="AD" clId="Web-{1FECE257-A208-A2EC-352E-8521F2E09723}" dt="2026-03-16T08:52:44.820" v="33"/>
          <ac:picMkLst>
            <pc:docMk/>
            <pc:sldMk cId="834236155" sldId="266"/>
            <ac:picMk id="9" creationId="{0B43AE6B-E316-F340-E27C-24CDAD85DDD6}"/>
          </ac:picMkLst>
        </pc:picChg>
      </pc:sldChg>
      <pc:sldChg chg="addSp delSp modSp">
        <pc:chgData name="Benjamin WILLEMS" userId="S::benjamin.willems@crhm.be::fb63ec76-e40e-4a1f-9aa9-7b0cbee4da56" providerId="AD" clId="Web-{1FECE257-A208-A2EC-352E-8521F2E09723}" dt="2026-03-16T08:51:54.319" v="15"/>
        <pc:sldMkLst>
          <pc:docMk/>
          <pc:sldMk cId="2564172092" sldId="445"/>
        </pc:sldMkLst>
        <pc:picChg chg="del">
          <ac:chgData name="Benjamin WILLEMS" userId="S::benjamin.willems@crhm.be::fb63ec76-e40e-4a1f-9aa9-7b0cbee4da56" providerId="AD" clId="Web-{1FECE257-A208-A2EC-352E-8521F2E09723}" dt="2026-03-16T08:51:52.819" v="14"/>
          <ac:picMkLst>
            <pc:docMk/>
            <pc:sldMk cId="2564172092" sldId="445"/>
            <ac:picMk id="5" creationId="{1FA5268D-09A5-AD63-6439-46F34C29E4F0}"/>
          </ac:picMkLst>
        </pc:picChg>
        <pc:picChg chg="add ord">
          <ac:chgData name="Benjamin WILLEMS" userId="S::benjamin.willems@crhm.be::fb63ec76-e40e-4a1f-9aa9-7b0cbee4da56" providerId="AD" clId="Web-{1FECE257-A208-A2EC-352E-8521F2E09723}" dt="2026-03-16T08:51:50.257" v="13"/>
          <ac:picMkLst>
            <pc:docMk/>
            <pc:sldMk cId="2564172092" sldId="445"/>
            <ac:picMk id="6" creationId="{B99D5712-BFFE-0BC7-1B1E-8329CAFF88E7}"/>
          </ac:picMkLst>
        </pc:picChg>
        <pc:picChg chg="add">
          <ac:chgData name="Benjamin WILLEMS" userId="S::benjamin.willems@crhm.be::fb63ec76-e40e-4a1f-9aa9-7b0cbee4da56" providerId="AD" clId="Web-{1FECE257-A208-A2EC-352E-8521F2E09723}" dt="2026-03-16T08:51:54.319" v="15"/>
          <ac:picMkLst>
            <pc:docMk/>
            <pc:sldMk cId="2564172092" sldId="445"/>
            <ac:picMk id="8" creationId="{39B54AD3-D365-4232-6330-D482D4660CD5}"/>
          </ac:picMkLst>
        </pc:picChg>
      </pc:sldChg>
      <pc:sldChg chg="addSp delSp modSp">
        <pc:chgData name="Benjamin WILLEMS" userId="S::benjamin.willems@crhm.be::fb63ec76-e40e-4a1f-9aa9-7b0cbee4da56" providerId="AD" clId="Web-{1FECE257-A208-A2EC-352E-8521F2E09723}" dt="2026-03-16T08:51:12.834" v="7"/>
        <pc:sldMkLst>
          <pc:docMk/>
          <pc:sldMk cId="1606955815" sldId="813"/>
        </pc:sldMkLst>
        <pc:spChg chg="ord">
          <ac:chgData name="Benjamin WILLEMS" userId="S::benjamin.willems@crhm.be::fb63ec76-e40e-4a1f-9aa9-7b0cbee4da56" providerId="AD" clId="Web-{1FECE257-A208-A2EC-352E-8521F2E09723}" dt="2026-03-16T08:50:46.959" v="5"/>
          <ac:spMkLst>
            <pc:docMk/>
            <pc:sldMk cId="1606955815" sldId="813"/>
            <ac:spMk id="12" creationId="{6DB35BE0-A9E1-4A60-9F37-344488C77EB8}"/>
          </ac:spMkLst>
        </pc:spChg>
        <pc:picChg chg="del">
          <ac:chgData name="Benjamin WILLEMS" userId="S::benjamin.willems@crhm.be::fb63ec76-e40e-4a1f-9aa9-7b0cbee4da56" providerId="AD" clId="Web-{1FECE257-A208-A2EC-352E-8521F2E09723}" dt="2026-03-16T08:51:12.584" v="6"/>
          <ac:picMkLst>
            <pc:docMk/>
            <pc:sldMk cId="1606955815" sldId="813"/>
            <ac:picMk id="5" creationId="{FBF7A18C-09D0-6327-C47A-7489E6349DA5}"/>
          </ac:picMkLst>
        </pc:picChg>
        <pc:picChg chg="add ord">
          <ac:chgData name="Benjamin WILLEMS" userId="S::benjamin.willems@crhm.be::fb63ec76-e40e-4a1f-9aa9-7b0cbee4da56" providerId="AD" clId="Web-{1FECE257-A208-A2EC-352E-8521F2E09723}" dt="2026-03-16T08:50:42.193" v="4"/>
          <ac:picMkLst>
            <pc:docMk/>
            <pc:sldMk cId="1606955815" sldId="813"/>
            <ac:picMk id="6" creationId="{BBDCAF69-102A-8F98-FECC-7825AC0C877E}"/>
          </ac:picMkLst>
        </pc:picChg>
        <pc:picChg chg="add">
          <ac:chgData name="Benjamin WILLEMS" userId="S::benjamin.willems@crhm.be::fb63ec76-e40e-4a1f-9aa9-7b0cbee4da56" providerId="AD" clId="Web-{1FECE257-A208-A2EC-352E-8521F2E09723}" dt="2026-03-16T08:51:12.834" v="7"/>
          <ac:picMkLst>
            <pc:docMk/>
            <pc:sldMk cId="1606955815" sldId="813"/>
            <ac:picMk id="9" creationId="{C3C7EB37-86E6-9C3C-F2D7-53B7BDEEFF0D}"/>
          </ac:picMkLst>
        </pc:picChg>
      </pc:sldChg>
      <pc:sldChg chg="addSp delSp">
        <pc:chgData name="Benjamin WILLEMS" userId="S::benjamin.willems@crhm.be::fb63ec76-e40e-4a1f-9aa9-7b0cbee4da56" providerId="AD" clId="Web-{1FECE257-A208-A2EC-352E-8521F2E09723}" dt="2026-03-16T08:51:59.866" v="17"/>
        <pc:sldMkLst>
          <pc:docMk/>
          <pc:sldMk cId="2193841685" sldId="852"/>
        </pc:sldMkLst>
        <pc:picChg chg="del">
          <ac:chgData name="Benjamin WILLEMS" userId="S::benjamin.willems@crhm.be::fb63ec76-e40e-4a1f-9aa9-7b0cbee4da56" providerId="AD" clId="Web-{1FECE257-A208-A2EC-352E-8521F2E09723}" dt="2026-03-16T08:51:59.569" v="16"/>
          <ac:picMkLst>
            <pc:docMk/>
            <pc:sldMk cId="2193841685" sldId="852"/>
            <ac:picMk id="5" creationId="{C31786DA-E7B3-8D71-AC96-8B5F16E187AD}"/>
          </ac:picMkLst>
        </pc:picChg>
        <pc:picChg chg="add">
          <ac:chgData name="Benjamin WILLEMS" userId="S::benjamin.willems@crhm.be::fb63ec76-e40e-4a1f-9aa9-7b0cbee4da56" providerId="AD" clId="Web-{1FECE257-A208-A2EC-352E-8521F2E09723}" dt="2026-03-16T08:51:59.866" v="17"/>
          <ac:picMkLst>
            <pc:docMk/>
            <pc:sldMk cId="2193841685" sldId="852"/>
            <ac:picMk id="8" creationId="{A22D41E6-37BA-B66D-A602-6CB18D2DA1AA}"/>
          </ac:picMkLst>
        </pc:picChg>
      </pc:sldChg>
      <pc:sldChg chg="addSp delSp">
        <pc:chgData name="Benjamin WILLEMS" userId="S::benjamin.willems@crhm.be::fb63ec76-e40e-4a1f-9aa9-7b0cbee4da56" providerId="AD" clId="Web-{1FECE257-A208-A2EC-352E-8521F2E09723}" dt="2026-03-16T08:52:04.944" v="19"/>
        <pc:sldMkLst>
          <pc:docMk/>
          <pc:sldMk cId="2596461963" sldId="853"/>
        </pc:sldMkLst>
        <pc:picChg chg="add">
          <ac:chgData name="Benjamin WILLEMS" userId="S::benjamin.willems@crhm.be::fb63ec76-e40e-4a1f-9aa9-7b0cbee4da56" providerId="AD" clId="Web-{1FECE257-A208-A2EC-352E-8521F2E09723}" dt="2026-03-16T08:52:04.944" v="19"/>
          <ac:picMkLst>
            <pc:docMk/>
            <pc:sldMk cId="2596461963" sldId="853"/>
            <ac:picMk id="4" creationId="{EC668890-41DC-06C0-AD5D-3B06A35893EF}"/>
          </ac:picMkLst>
        </pc:picChg>
        <pc:picChg chg="del">
          <ac:chgData name="Benjamin WILLEMS" userId="S::benjamin.willems@crhm.be::fb63ec76-e40e-4a1f-9aa9-7b0cbee4da56" providerId="AD" clId="Web-{1FECE257-A208-A2EC-352E-8521F2E09723}" dt="2026-03-16T08:52:04.632" v="18"/>
          <ac:picMkLst>
            <pc:docMk/>
            <pc:sldMk cId="2596461963" sldId="853"/>
            <ac:picMk id="13" creationId="{7ADA91F2-928E-450E-C1E9-E27FE5A68EF2}"/>
          </ac:picMkLst>
        </pc:picChg>
      </pc:sldChg>
      <pc:sldChg chg="addSp delSp modSp">
        <pc:chgData name="Benjamin WILLEMS" userId="S::benjamin.willems@crhm.be::fb63ec76-e40e-4a1f-9aa9-7b0cbee4da56" providerId="AD" clId="Web-{1FECE257-A208-A2EC-352E-8521F2E09723}" dt="2026-03-16T08:55:11.540" v="59"/>
        <pc:sldMkLst>
          <pc:docMk/>
          <pc:sldMk cId="52217148" sldId="856"/>
        </pc:sldMkLst>
        <pc:picChg chg="del">
          <ac:chgData name="Benjamin WILLEMS" userId="S::benjamin.willems@crhm.be::fb63ec76-e40e-4a1f-9aa9-7b0cbee4da56" providerId="AD" clId="Web-{1FECE257-A208-A2EC-352E-8521F2E09723}" dt="2026-03-16T08:54:00.117" v="48"/>
          <ac:picMkLst>
            <pc:docMk/>
            <pc:sldMk cId="52217148" sldId="856"/>
            <ac:picMk id="10" creationId="{FE4718CC-A917-B697-B3D2-3277EB7766B8}"/>
          </ac:picMkLst>
        </pc:picChg>
        <pc:picChg chg="add ord">
          <ac:chgData name="Benjamin WILLEMS" userId="S::benjamin.willems@crhm.be::fb63ec76-e40e-4a1f-9aa9-7b0cbee4da56" providerId="AD" clId="Web-{1FECE257-A208-A2EC-352E-8521F2E09723}" dt="2026-03-16T08:54:12.243" v="52"/>
          <ac:picMkLst>
            <pc:docMk/>
            <pc:sldMk cId="52217148" sldId="856"/>
            <ac:picMk id="11" creationId="{AA897298-7740-BDDD-E1B1-9D59A175C54E}"/>
          </ac:picMkLst>
        </pc:picChg>
        <pc:picChg chg="del">
          <ac:chgData name="Benjamin WILLEMS" userId="S::benjamin.willems@crhm.be::fb63ec76-e40e-4a1f-9aa9-7b0cbee4da56" providerId="AD" clId="Web-{1FECE257-A208-A2EC-352E-8521F2E09723}" dt="2026-03-16T08:54:14.852" v="53"/>
          <ac:picMkLst>
            <pc:docMk/>
            <pc:sldMk cId="52217148" sldId="856"/>
            <ac:picMk id="13" creationId="{BAA0C04F-8EB7-87A6-FDDE-2DDE6ABDF110}"/>
          </ac:picMkLst>
        </pc:picChg>
        <pc:picChg chg="add">
          <ac:chgData name="Benjamin WILLEMS" userId="S::benjamin.willems@crhm.be::fb63ec76-e40e-4a1f-9aa9-7b0cbee4da56" providerId="AD" clId="Web-{1FECE257-A208-A2EC-352E-8521F2E09723}" dt="2026-03-16T08:55:11.540" v="59"/>
          <ac:picMkLst>
            <pc:docMk/>
            <pc:sldMk cId="52217148" sldId="856"/>
            <ac:picMk id="15" creationId="{E14C1CE0-49E7-8FBB-760F-72825F3E209D}"/>
          </ac:picMkLst>
        </pc:picChg>
      </pc:sldChg>
      <pc:sldChg chg="addSp delSp modSp">
        <pc:chgData name="Benjamin WILLEMS" userId="S::benjamin.willems@crhm.be::fb63ec76-e40e-4a1f-9aa9-7b0cbee4da56" providerId="AD" clId="Web-{1FECE257-A208-A2EC-352E-8521F2E09723}" dt="2026-03-16T08:55:32.511" v="65"/>
        <pc:sldMkLst>
          <pc:docMk/>
          <pc:sldMk cId="736462059" sldId="857"/>
        </pc:sldMkLst>
        <pc:picChg chg="del">
          <ac:chgData name="Benjamin WILLEMS" userId="S::benjamin.willems@crhm.be::fb63ec76-e40e-4a1f-9aa9-7b0cbee4da56" providerId="AD" clId="Web-{1FECE257-A208-A2EC-352E-8521F2E09723}" dt="2026-03-16T08:55:16.540" v="60"/>
          <ac:picMkLst>
            <pc:docMk/>
            <pc:sldMk cId="736462059" sldId="857"/>
            <ac:picMk id="12" creationId="{5FC507FF-34B6-CD06-91D0-0FDA8839E3F8}"/>
          </ac:picMkLst>
        </pc:picChg>
        <pc:picChg chg="add">
          <ac:chgData name="Benjamin WILLEMS" userId="S::benjamin.willems@crhm.be::fb63ec76-e40e-4a1f-9aa9-7b0cbee4da56" providerId="AD" clId="Web-{1FECE257-A208-A2EC-352E-8521F2E09723}" dt="2026-03-16T08:55:16.868" v="61"/>
          <ac:picMkLst>
            <pc:docMk/>
            <pc:sldMk cId="736462059" sldId="857"/>
            <ac:picMk id="20" creationId="{9659FB77-D06B-103E-7BB7-357D2DD76366}"/>
          </ac:picMkLst>
        </pc:picChg>
        <pc:picChg chg="add ord">
          <ac:chgData name="Benjamin WILLEMS" userId="S::benjamin.willems@crhm.be::fb63ec76-e40e-4a1f-9aa9-7b0cbee4da56" providerId="AD" clId="Web-{1FECE257-A208-A2EC-352E-8521F2E09723}" dt="2026-03-16T08:55:32.511" v="65"/>
          <ac:picMkLst>
            <pc:docMk/>
            <pc:sldMk cId="736462059" sldId="857"/>
            <ac:picMk id="22" creationId="{C9B97528-F4AD-F8DF-3963-B10C5C82ECAE}"/>
          </ac:picMkLst>
        </pc:picChg>
      </pc:sldChg>
      <pc:sldChg chg="addSp delSp">
        <pc:chgData name="Benjamin WILLEMS" userId="S::benjamin.willems@crhm.be::fb63ec76-e40e-4a1f-9aa9-7b0cbee4da56" providerId="AD" clId="Web-{1FECE257-A208-A2EC-352E-8521F2E09723}" dt="2026-03-16T08:52:40.023" v="32"/>
        <pc:sldMkLst>
          <pc:docMk/>
          <pc:sldMk cId="1902538892" sldId="859"/>
        </pc:sldMkLst>
        <pc:picChg chg="del">
          <ac:chgData name="Benjamin WILLEMS" userId="S::benjamin.willems@crhm.be::fb63ec76-e40e-4a1f-9aa9-7b0cbee4da56" providerId="AD" clId="Web-{1FECE257-A208-A2EC-352E-8521F2E09723}" dt="2026-03-16T08:52:39.788" v="31"/>
          <ac:picMkLst>
            <pc:docMk/>
            <pc:sldMk cId="1902538892" sldId="859"/>
            <ac:picMk id="9" creationId="{35D5E4B9-68C9-ED7E-1FB3-3A41C5A17B5B}"/>
          </ac:picMkLst>
        </pc:picChg>
        <pc:picChg chg="add">
          <ac:chgData name="Benjamin WILLEMS" userId="S::benjamin.willems@crhm.be::fb63ec76-e40e-4a1f-9aa9-7b0cbee4da56" providerId="AD" clId="Web-{1FECE257-A208-A2EC-352E-8521F2E09723}" dt="2026-03-16T08:52:40.023" v="32"/>
          <ac:picMkLst>
            <pc:docMk/>
            <pc:sldMk cId="1902538892" sldId="859"/>
            <ac:picMk id="10" creationId="{035932A9-5B18-1849-BCC7-EAA5CC4475FF}"/>
          </ac:picMkLst>
        </pc:picChg>
      </pc:sldChg>
      <pc:sldChg chg="addSp delSp">
        <pc:chgData name="Benjamin WILLEMS" userId="S::benjamin.willems@crhm.be::fb63ec76-e40e-4a1f-9aa9-7b0cbee4da56" providerId="AD" clId="Web-{1FECE257-A208-A2EC-352E-8521F2E09723}" dt="2026-03-16T08:52:37.038" v="30"/>
        <pc:sldMkLst>
          <pc:docMk/>
          <pc:sldMk cId="1391221291" sldId="860"/>
        </pc:sldMkLst>
        <pc:picChg chg="del">
          <ac:chgData name="Benjamin WILLEMS" userId="S::benjamin.willems@crhm.be::fb63ec76-e40e-4a1f-9aa9-7b0cbee4da56" providerId="AD" clId="Web-{1FECE257-A208-A2EC-352E-8521F2E09723}" dt="2026-03-16T08:52:36.976" v="29"/>
          <ac:picMkLst>
            <pc:docMk/>
            <pc:sldMk cId="1391221291" sldId="860"/>
            <ac:picMk id="9" creationId="{8EBE6FBB-D8EC-C9BC-81BB-03B9ADBFDDB9}"/>
          </ac:picMkLst>
        </pc:picChg>
        <pc:picChg chg="add">
          <ac:chgData name="Benjamin WILLEMS" userId="S::benjamin.willems@crhm.be::fb63ec76-e40e-4a1f-9aa9-7b0cbee4da56" providerId="AD" clId="Web-{1FECE257-A208-A2EC-352E-8521F2E09723}" dt="2026-03-16T08:52:37.038" v="30"/>
          <ac:picMkLst>
            <pc:docMk/>
            <pc:sldMk cId="1391221291" sldId="860"/>
            <ac:picMk id="11" creationId="{F1F10EB6-D0D4-BCE3-942D-9162D1B965D0}"/>
          </ac:picMkLst>
        </pc:picChg>
      </pc:sldChg>
      <pc:sldChg chg="addSp delSp">
        <pc:chgData name="Benjamin WILLEMS" userId="S::benjamin.willems@crhm.be::fb63ec76-e40e-4a1f-9aa9-7b0cbee4da56" providerId="AD" clId="Web-{1FECE257-A208-A2EC-352E-8521F2E09723}" dt="2026-03-16T08:51:37.710" v="11"/>
        <pc:sldMkLst>
          <pc:docMk/>
          <pc:sldMk cId="3908190539" sldId="861"/>
        </pc:sldMkLst>
        <pc:picChg chg="add del">
          <ac:chgData name="Benjamin WILLEMS" userId="S::benjamin.willems@crhm.be::fb63ec76-e40e-4a1f-9aa9-7b0cbee4da56" providerId="AD" clId="Web-{1FECE257-A208-A2EC-352E-8521F2E09723}" dt="2026-03-16T08:50:32.396" v="2"/>
          <ac:picMkLst>
            <pc:docMk/>
            <pc:sldMk cId="3908190539" sldId="861"/>
            <ac:picMk id="2" creationId="{F69C0A7B-2416-D9F5-D74C-AF818FEDF048}"/>
          </ac:picMkLst>
        </pc:picChg>
        <pc:picChg chg="add">
          <ac:chgData name="Benjamin WILLEMS" userId="S::benjamin.willems@crhm.be::fb63ec76-e40e-4a1f-9aa9-7b0cbee4da56" providerId="AD" clId="Web-{1FECE257-A208-A2EC-352E-8521F2E09723}" dt="2026-03-16T08:51:25.178" v="8"/>
          <ac:picMkLst>
            <pc:docMk/>
            <pc:sldMk cId="3908190539" sldId="861"/>
            <ac:picMk id="9" creationId="{8E5905AB-1B91-25DD-44AC-CB62C4961A9F}"/>
          </ac:picMkLst>
        </pc:picChg>
        <pc:picChg chg="del">
          <ac:chgData name="Benjamin WILLEMS" userId="S::benjamin.willems@crhm.be::fb63ec76-e40e-4a1f-9aa9-7b0cbee4da56" providerId="AD" clId="Web-{1FECE257-A208-A2EC-352E-8521F2E09723}" dt="2026-03-16T08:51:37.069" v="10"/>
          <ac:picMkLst>
            <pc:docMk/>
            <pc:sldMk cId="3908190539" sldId="861"/>
            <ac:picMk id="10" creationId="{28B7BBA5-B0FA-9701-EFA8-63C0B914C2C6}"/>
          </ac:picMkLst>
        </pc:picChg>
        <pc:picChg chg="del">
          <ac:chgData name="Benjamin WILLEMS" userId="S::benjamin.willems@crhm.be::fb63ec76-e40e-4a1f-9aa9-7b0cbee4da56" providerId="AD" clId="Web-{1FECE257-A208-A2EC-352E-8521F2E09723}" dt="2026-03-16T08:51:37.710" v="11"/>
          <ac:picMkLst>
            <pc:docMk/>
            <pc:sldMk cId="3908190539" sldId="861"/>
            <ac:picMk id="12" creationId="{1A8C4AC4-E5A4-10B0-3112-5C5C8F57005B}"/>
          </ac:picMkLst>
        </pc:picChg>
        <pc:picChg chg="add">
          <ac:chgData name="Benjamin WILLEMS" userId="S::benjamin.willems@crhm.be::fb63ec76-e40e-4a1f-9aa9-7b0cbee4da56" providerId="AD" clId="Web-{1FECE257-A208-A2EC-352E-8521F2E09723}" dt="2026-03-16T08:51:32.147" v="9"/>
          <ac:picMkLst>
            <pc:docMk/>
            <pc:sldMk cId="3908190539" sldId="861"/>
            <ac:picMk id="13" creationId="{15A8EB83-DFF4-8516-4098-F63B0F4D851F}"/>
          </ac:picMkLst>
        </pc:picChg>
      </pc:sldChg>
      <pc:sldChg chg="addSp delSp modSp">
        <pc:chgData name="Benjamin WILLEMS" userId="S::benjamin.willems@crhm.be::fb63ec76-e40e-4a1f-9aa9-7b0cbee4da56" providerId="AD" clId="Web-{1FECE257-A208-A2EC-352E-8521F2E09723}" dt="2026-03-16T08:59:24.887" v="80" actId="20577"/>
        <pc:sldMkLst>
          <pc:docMk/>
          <pc:sldMk cId="1494562906" sldId="863"/>
        </pc:sldMkLst>
        <pc:graphicFrameChg chg="modGraphic">
          <ac:chgData name="Benjamin WILLEMS" userId="S::benjamin.willems@crhm.be::fb63ec76-e40e-4a1f-9aa9-7b0cbee4da56" providerId="AD" clId="Web-{1FECE257-A208-A2EC-352E-8521F2E09723}" dt="2026-03-16T08:59:24.887" v="80" actId="20577"/>
          <ac:graphicFrameMkLst>
            <pc:docMk/>
            <pc:sldMk cId="1494562906" sldId="863"/>
            <ac:graphicFrameMk id="11" creationId="{4B684FCA-6ED5-2DF3-80E5-7C5BAB4B07BC}"/>
          </ac:graphicFrameMkLst>
        </pc:graphicFrameChg>
        <pc:picChg chg="add del">
          <ac:chgData name="Benjamin WILLEMS" userId="S::benjamin.willems@crhm.be::fb63ec76-e40e-4a1f-9aa9-7b0cbee4da56" providerId="AD" clId="Web-{1FECE257-A208-A2EC-352E-8521F2E09723}" dt="2026-03-16T08:54:48.274" v="54"/>
          <ac:picMkLst>
            <pc:docMk/>
            <pc:sldMk cId="1494562906" sldId="863"/>
            <ac:picMk id="10" creationId="{A4386A0B-68FB-E76C-289B-79D4CCCA9A82}"/>
          </ac:picMkLst>
        </pc:picChg>
        <pc:picChg chg="add del mod">
          <ac:chgData name="Benjamin WILLEMS" userId="S::benjamin.willems@crhm.be::fb63ec76-e40e-4a1f-9aa9-7b0cbee4da56" providerId="AD" clId="Web-{1FECE257-A208-A2EC-352E-8521F2E09723}" dt="2026-03-16T08:53:18.836" v="44"/>
          <ac:picMkLst>
            <pc:docMk/>
            <pc:sldMk cId="1494562906" sldId="863"/>
            <ac:picMk id="25" creationId="{17062CE8-9FE4-81CA-8B68-C83FC3E66829}"/>
          </ac:picMkLst>
        </pc:picChg>
        <pc:picChg chg="add del">
          <ac:chgData name="Benjamin WILLEMS" userId="S::benjamin.willems@crhm.be::fb63ec76-e40e-4a1f-9aa9-7b0cbee4da56" providerId="AD" clId="Web-{1FECE257-A208-A2EC-352E-8521F2E09723}" dt="2026-03-16T08:53:09.289" v="42"/>
          <ac:picMkLst>
            <pc:docMk/>
            <pc:sldMk cId="1494562906" sldId="863"/>
            <ac:picMk id="27" creationId="{CBCDCC1E-FBF2-BF62-2309-906119FBC172}"/>
          </ac:picMkLst>
        </pc:picChg>
        <pc:picChg chg="add del">
          <ac:chgData name="Benjamin WILLEMS" userId="S::benjamin.willems@crhm.be::fb63ec76-e40e-4a1f-9aa9-7b0cbee4da56" providerId="AD" clId="Web-{1FECE257-A208-A2EC-352E-8521F2E09723}" dt="2026-03-16T08:54:51.899" v="56"/>
          <ac:picMkLst>
            <pc:docMk/>
            <pc:sldMk cId="1494562906" sldId="863"/>
            <ac:picMk id="85" creationId="{CE0AAB01-1DED-D161-7A90-D2BFFD687603}"/>
          </ac:picMkLst>
        </pc:picChg>
        <pc:picChg chg="add mod">
          <ac:chgData name="Benjamin WILLEMS" userId="S::benjamin.willems@crhm.be::fb63ec76-e40e-4a1f-9aa9-7b0cbee4da56" providerId="AD" clId="Web-{1FECE257-A208-A2EC-352E-8521F2E09723}" dt="2026-03-16T08:55:06.743" v="58" actId="1076"/>
          <ac:picMkLst>
            <pc:docMk/>
            <pc:sldMk cId="1494562906" sldId="863"/>
            <ac:picMk id="101" creationId="{15E89259-4FAD-D328-A86D-97E5088C54F1}"/>
          </ac:picMkLst>
        </pc:picChg>
      </pc:sldChg>
    </pc:docChg>
  </pc:docChgLst>
  <pc:docChgLst>
    <pc:chgData name="Benjamin WILLEMS" userId="S::benjamin.willems@crhm.be::fb63ec76-e40e-4a1f-9aa9-7b0cbee4da56" providerId="AD" clId="Web-{CF1BEA4F-37FC-AD1F-E923-8589D758BB83}"/>
    <pc:docChg chg="modSld sldOrd">
      <pc:chgData name="Benjamin WILLEMS" userId="S::benjamin.willems@crhm.be::fb63ec76-e40e-4a1f-9aa9-7b0cbee4da56" providerId="AD" clId="Web-{CF1BEA4F-37FC-AD1F-E923-8589D758BB83}" dt="2026-03-12T15:20:23.775" v="52" actId="14100"/>
      <pc:docMkLst>
        <pc:docMk/>
      </pc:docMkLst>
      <pc:sldChg chg="delSp">
        <pc:chgData name="Benjamin WILLEMS" userId="S::benjamin.willems@crhm.be::fb63ec76-e40e-4a1f-9aa9-7b0cbee4da56" providerId="AD" clId="Web-{CF1BEA4F-37FC-AD1F-E923-8589D758BB83}" dt="2026-03-12T14:42:21.772" v="4"/>
        <pc:sldMkLst>
          <pc:docMk/>
          <pc:sldMk cId="2350750059" sldId="257"/>
        </pc:sldMkLst>
      </pc:sldChg>
      <pc:sldChg chg="addSp delSp modSp">
        <pc:chgData name="Benjamin WILLEMS" userId="S::benjamin.willems@crhm.be::fb63ec76-e40e-4a1f-9aa9-7b0cbee4da56" providerId="AD" clId="Web-{CF1BEA4F-37FC-AD1F-E923-8589D758BB83}" dt="2026-03-12T15:10:36.784" v="37" actId="14100"/>
        <pc:sldMkLst>
          <pc:docMk/>
          <pc:sldMk cId="1654029475" sldId="259"/>
        </pc:sldMkLst>
        <pc:picChg chg="mod">
          <ac:chgData name="Benjamin WILLEMS" userId="S::benjamin.willems@crhm.be::fb63ec76-e40e-4a1f-9aa9-7b0cbee4da56" providerId="AD" clId="Web-{CF1BEA4F-37FC-AD1F-E923-8589D758BB83}" dt="2026-03-12T15:03:06.833" v="27"/>
          <ac:picMkLst>
            <pc:docMk/>
            <pc:sldMk cId="1654029475" sldId="259"/>
            <ac:picMk id="3" creationId="{53EA5EC8-58F0-8E42-6A79-76A4B88FC3FB}"/>
          </ac:picMkLst>
        </pc:picChg>
      </pc:sldChg>
      <pc:sldChg chg="addSp delSp modSp">
        <pc:chgData name="Benjamin WILLEMS" userId="S::benjamin.willems@crhm.be::fb63ec76-e40e-4a1f-9aa9-7b0cbee4da56" providerId="AD" clId="Web-{CF1BEA4F-37FC-AD1F-E923-8589D758BB83}" dt="2026-03-12T15:20:23.775" v="52" actId="14100"/>
        <pc:sldMkLst>
          <pc:docMk/>
          <pc:sldMk cId="3636237392" sldId="260"/>
        </pc:sldMkLst>
        <pc:picChg chg="add mod">
          <ac:chgData name="Benjamin WILLEMS" userId="S::benjamin.willems@crhm.be::fb63ec76-e40e-4a1f-9aa9-7b0cbee4da56" providerId="AD" clId="Web-{CF1BEA4F-37FC-AD1F-E923-8589D758BB83}" dt="2026-03-12T15:20:23.775" v="52" actId="14100"/>
          <ac:picMkLst>
            <pc:docMk/>
            <pc:sldMk cId="3636237392" sldId="260"/>
            <ac:picMk id="4" creationId="{A4B40FB0-F44A-D6D3-6172-4C51338611B3}"/>
          </ac:picMkLst>
        </pc:picChg>
        <pc:picChg chg="mod">
          <ac:chgData name="Benjamin WILLEMS" userId="S::benjamin.willems@crhm.be::fb63ec76-e40e-4a1f-9aa9-7b0cbee4da56" providerId="AD" clId="Web-{CF1BEA4F-37FC-AD1F-E923-8589D758BB83}" dt="2026-03-12T15:13:20.247" v="44" actId="1076"/>
          <ac:picMkLst>
            <pc:docMk/>
            <pc:sldMk cId="3636237392" sldId="260"/>
            <ac:picMk id="7" creationId="{0321C5AD-E766-1D0B-50FF-8931BC06AC79}"/>
          </ac:picMkLst>
        </pc:picChg>
      </pc:sldChg>
      <pc:sldChg chg="addSp modSp">
        <pc:chgData name="Benjamin WILLEMS" userId="S::benjamin.willems@crhm.be::fb63ec76-e40e-4a1f-9aa9-7b0cbee4da56" providerId="AD" clId="Web-{CF1BEA4F-37FC-AD1F-E923-8589D758BB83}" dt="2026-03-12T14:42:08.428" v="3" actId="1076"/>
        <pc:sldMkLst>
          <pc:docMk/>
          <pc:sldMk cId="4118870755" sldId="262"/>
        </pc:sldMkLst>
      </pc:sldChg>
      <pc:sldChg chg="delSp">
        <pc:chgData name="Benjamin WILLEMS" userId="S::benjamin.willems@crhm.be::fb63ec76-e40e-4a1f-9aa9-7b0cbee4da56" providerId="AD" clId="Web-{CF1BEA4F-37FC-AD1F-E923-8589D758BB83}" dt="2026-03-12T14:53:31.724" v="13"/>
        <pc:sldMkLst>
          <pc:docMk/>
          <pc:sldMk cId="2564172092" sldId="445"/>
        </pc:sldMkLst>
      </pc:sldChg>
      <pc:sldChg chg="delSp">
        <pc:chgData name="Benjamin WILLEMS" userId="S::benjamin.willems@crhm.be::fb63ec76-e40e-4a1f-9aa9-7b0cbee4da56" providerId="AD" clId="Web-{CF1BEA4F-37FC-AD1F-E923-8589D758BB83}" dt="2026-03-12T14:42:42.663" v="5"/>
        <pc:sldMkLst>
          <pc:docMk/>
          <pc:sldMk cId="1606955815" sldId="813"/>
        </pc:sldMkLst>
      </pc:sldChg>
      <pc:sldChg chg="addSp delSp mod setBg">
        <pc:chgData name="Benjamin WILLEMS" userId="S::benjamin.willems@crhm.be::fb63ec76-e40e-4a1f-9aa9-7b0cbee4da56" providerId="AD" clId="Web-{CF1BEA4F-37FC-AD1F-E923-8589D758BB83}" dt="2026-03-12T14:56:01.698" v="15"/>
        <pc:sldMkLst>
          <pc:docMk/>
          <pc:sldMk cId="2193841685" sldId="852"/>
        </pc:sldMkLst>
        <pc:picChg chg="add del">
          <ac:chgData name="Benjamin WILLEMS" userId="S::benjamin.willems@crhm.be::fb63ec76-e40e-4a1f-9aa9-7b0cbee4da56" providerId="AD" clId="Web-{CF1BEA4F-37FC-AD1F-E923-8589D758BB83}" dt="2026-03-12T14:56:01.698" v="15"/>
          <ac:picMkLst>
            <pc:docMk/>
            <pc:sldMk cId="2193841685" sldId="852"/>
            <ac:picMk id="174" creationId="{A059FD06-182B-5285-B23C-015BC0E3A1F0}"/>
          </ac:picMkLst>
        </pc:picChg>
      </pc:sldChg>
      <pc:sldChg chg="modSp">
        <pc:chgData name="Benjamin WILLEMS" userId="S::benjamin.willems@crhm.be::fb63ec76-e40e-4a1f-9aa9-7b0cbee4da56" providerId="AD" clId="Web-{CF1BEA4F-37FC-AD1F-E923-8589D758BB83}" dt="2026-03-12T15:12:21.010" v="39" actId="1076"/>
        <pc:sldMkLst>
          <pc:docMk/>
          <pc:sldMk cId="2596461963" sldId="853"/>
        </pc:sldMkLst>
        <pc:picChg chg="ord">
          <ac:chgData name="Benjamin WILLEMS" userId="S::benjamin.willems@crhm.be::fb63ec76-e40e-4a1f-9aa9-7b0cbee4da56" providerId="AD" clId="Web-{CF1BEA4F-37FC-AD1F-E923-8589D758BB83}" dt="2026-03-12T15:00:48.078" v="21"/>
          <ac:picMkLst>
            <pc:docMk/>
            <pc:sldMk cId="2596461963" sldId="853"/>
            <ac:picMk id="5" creationId="{4A3C088F-A936-8753-0DF6-119F170539FF}"/>
          </ac:picMkLst>
        </pc:picChg>
      </pc:sldChg>
      <pc:sldChg chg="addSp delSp modSp">
        <pc:chgData name="Benjamin WILLEMS" userId="S::benjamin.willems@crhm.be::fb63ec76-e40e-4a1f-9aa9-7b0cbee4da56" providerId="AD" clId="Web-{CF1BEA4F-37FC-AD1F-E923-8589D758BB83}" dt="2026-03-12T14:57:06.294" v="20"/>
        <pc:sldMkLst>
          <pc:docMk/>
          <pc:sldMk cId="52217148" sldId="856"/>
        </pc:sldMkLst>
      </pc:sldChg>
      <pc:sldChg chg="delSp">
        <pc:chgData name="Benjamin WILLEMS" userId="S::benjamin.willems@crhm.be::fb63ec76-e40e-4a1f-9aa9-7b0cbee4da56" providerId="AD" clId="Web-{CF1BEA4F-37FC-AD1F-E923-8589D758BB83}" dt="2026-03-12T14:56:19.902" v="16"/>
        <pc:sldMkLst>
          <pc:docMk/>
          <pc:sldMk cId="736462059" sldId="857"/>
        </pc:sldMkLst>
      </pc:sldChg>
      <pc:sldChg chg="addSp delSp modSp ord">
        <pc:chgData name="Benjamin WILLEMS" userId="S::benjamin.willems@crhm.be::fb63ec76-e40e-4a1f-9aa9-7b0cbee4da56" providerId="AD" clId="Web-{CF1BEA4F-37FC-AD1F-E923-8589D758BB83}" dt="2026-03-12T15:12:44.511" v="42"/>
        <pc:sldMkLst>
          <pc:docMk/>
          <pc:sldMk cId="3908190539" sldId="861"/>
        </pc:sldMkLst>
        <pc:picChg chg="add">
          <ac:chgData name="Benjamin WILLEMS" userId="S::benjamin.willems@crhm.be::fb63ec76-e40e-4a1f-9aa9-7b0cbee4da56" providerId="AD" clId="Web-{CF1BEA4F-37FC-AD1F-E923-8589D758BB83}" dt="2026-03-12T15:12:44.511" v="42"/>
          <ac:picMkLst>
            <pc:docMk/>
            <pc:sldMk cId="3908190539" sldId="861"/>
            <ac:picMk id="7" creationId="{4EAED214-0958-53D0-A925-88346096C3E5}"/>
          </ac:picMkLst>
        </pc:picChg>
      </pc:sldChg>
    </pc:docChg>
  </pc:docChgLst>
  <pc:docChgLst>
    <pc:chgData clId="Web-{F2E6C87F-DCE4-67DF-2859-3A8B4D175093}"/>
    <pc:docChg chg="modSld">
      <pc:chgData name="" userId="" providerId="" clId="Web-{F2E6C87F-DCE4-67DF-2859-3A8B4D175093}" dt="2026-03-11T13:09:31.516" v="0" actId="20577"/>
      <pc:docMkLst>
        <pc:docMk/>
      </pc:docMkLst>
      <pc:sldChg chg="modSp">
        <pc:chgData name="" userId="" providerId="" clId="Web-{F2E6C87F-DCE4-67DF-2859-3A8B4D175093}" dt="2026-03-11T13:09:31.516" v="0" actId="20577"/>
        <pc:sldMkLst>
          <pc:docMk/>
          <pc:sldMk cId="3351033167" sldId="256"/>
        </pc:sldMkLst>
        <pc:spChg chg="mod">
          <ac:chgData name="" userId="" providerId="" clId="Web-{F2E6C87F-DCE4-67DF-2859-3A8B4D175093}" dt="2026-03-11T13:09:31.516" v="0" actId="20577"/>
          <ac:spMkLst>
            <pc:docMk/>
            <pc:sldMk cId="3351033167" sldId="256"/>
            <ac:spMk id="4" creationId="{B38A3976-4D98-8A06-C50C-5367989FC099}"/>
          </ac:spMkLst>
        </pc:spChg>
      </pc:sldChg>
    </pc:docChg>
  </pc:docChgLst>
</pc:chgInfo>
</file>

<file path=ppt/comments/modernComment_104_D8BC945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2B11050-6CD1-4378-8226-6A9A92402A40}" authorId="{D0A869CD-1695-077A-88E7-4AF4C86E2394}" created="2025-08-21T11:58:16.63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636237392" sldId="260"/>
      <ac:spMk id="8" creationId="{F3CDA9EB-891C-CF13-26DC-01034BD0E6F8}"/>
      <ac:txMk cp="27" len="61">
        <ac:context len="89" hash="3601147046"/>
      </ac:txMk>
    </ac:txMkLst>
    <p188:pos x="8432354" y="268355"/>
    <p188:txBody>
      <a:bodyPr/>
      <a:lstStyle/>
      <a:p>
        <a:r>
          <a:rPr lang="fr-BE"/>
          <a:t>J’ai ajouté ceci « afin d’identifier les forces et faiblesses de mon habitation »
A vous devoir si vous le gardez ou si vous le dites 😉</a:t>
        </a:r>
      </a:p>
    </p188:txBody>
  </p188:cm>
</p188:cmLst>
</file>

<file path=ppt/comments/modernComment_109_3D5B877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DC55A66-9F60-41A3-A43E-011841B9EC98}" authorId="{D0A869CD-1695-077A-88E7-4AF4C86E2394}" status="resolved" created="2025-08-21T12:05:42.557" complete="100000">
    <pc:sldMkLst xmlns:pc="http://schemas.microsoft.com/office/powerpoint/2013/main/command">
      <pc:docMk/>
      <pc:sldMk cId="1029408628" sldId="265"/>
    </pc:sldMkLst>
    <p188:txBody>
      <a:bodyPr/>
      <a:lstStyle/>
      <a:p>
        <a:r>
          <a:rPr lang="fr-BE"/>
          <a:t>Chaque CR pourrait ajouter son logo pour personnaliser ???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28F636-5DF2-4F6B-A76B-D5C8798E111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D2A15-2469-443D-AB6F-1EF2DAE6CC59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US" sz="300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Sensibiliser</a:t>
          </a:r>
          <a:r>
            <a:rPr lang="en-US" sz="30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aux </a:t>
          </a:r>
          <a:r>
            <a:rPr lang="en-US" sz="300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risques</a:t>
          </a:r>
          <a:r>
            <a:rPr lang="en-US" sz="30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d'inondations.</a:t>
          </a:r>
        </a:p>
      </dgm:t>
    </dgm:pt>
    <dgm:pt modelId="{7131DF13-CA5A-41A6-8534-77E3B35041EF}" type="parTrans" cxnId="{EC66589C-26AA-49F8-B739-D2CB58D1975B}">
      <dgm:prSet/>
      <dgm:spPr/>
      <dgm:t>
        <a:bodyPr/>
        <a:lstStyle/>
        <a:p>
          <a:endParaRPr lang="en-US"/>
        </a:p>
      </dgm:t>
    </dgm:pt>
    <dgm:pt modelId="{4CA61E81-39F3-4318-8CB5-922313D96DE3}" type="sibTrans" cxnId="{EC66589C-26AA-49F8-B739-D2CB58D1975B}">
      <dgm:prSet/>
      <dgm:spPr/>
      <dgm:t>
        <a:bodyPr/>
        <a:lstStyle/>
        <a:p>
          <a:endParaRPr lang="en-US"/>
        </a:p>
      </dgm:t>
    </dgm:pt>
    <dgm:pt modelId="{63940AE7-E1F8-486A-8CC8-3AA0CD30E127}">
      <dgm:prSet/>
      <dgm:spPr/>
      <dgm:t>
        <a:bodyPr/>
        <a:lstStyle/>
        <a:p>
          <a:pPr algn="l">
            <a:lnSpc>
              <a:spcPct val="90000"/>
            </a:lnSpc>
          </a:pPr>
          <a:r>
            <a:rPr lang="en-US" sz="300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Fournir</a:t>
          </a:r>
          <a:r>
            <a:rPr lang="en-US" sz="30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des </a:t>
          </a:r>
          <a:r>
            <a:rPr lang="en-US" sz="300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clés</a:t>
          </a:r>
          <a:r>
            <a:rPr lang="en-US" sz="30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300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concrètes</a:t>
          </a:r>
          <a:r>
            <a:rPr lang="en-US" sz="30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pour </a:t>
          </a:r>
          <a:r>
            <a:rPr lang="en-US" sz="300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évaluer</a:t>
          </a:r>
          <a:r>
            <a:rPr lang="en-US" sz="30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la </a:t>
          </a:r>
          <a:r>
            <a:rPr lang="en-US" sz="300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vulnérabilité</a:t>
          </a:r>
          <a:r>
            <a:rPr lang="en-US" sz="30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de son </a:t>
          </a:r>
          <a:r>
            <a:rPr lang="en-US" sz="300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logement</a:t>
          </a:r>
          <a:r>
            <a:rPr lang="en-US" sz="30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.</a:t>
          </a:r>
        </a:p>
      </dgm:t>
    </dgm:pt>
    <dgm:pt modelId="{6648F237-A4CB-493F-A7C5-785D91E08996}" type="parTrans" cxnId="{4E16DAD3-D62F-4573-BC10-1B4AFF961271}">
      <dgm:prSet/>
      <dgm:spPr/>
      <dgm:t>
        <a:bodyPr/>
        <a:lstStyle/>
        <a:p>
          <a:endParaRPr lang="en-US"/>
        </a:p>
      </dgm:t>
    </dgm:pt>
    <dgm:pt modelId="{B0B381F6-2DE4-48E0-9004-94560AC0BDE1}" type="sibTrans" cxnId="{4E16DAD3-D62F-4573-BC10-1B4AFF961271}">
      <dgm:prSet/>
      <dgm:spPr/>
      <dgm:t>
        <a:bodyPr/>
        <a:lstStyle/>
        <a:p>
          <a:endParaRPr lang="en-US"/>
        </a:p>
      </dgm:t>
    </dgm:pt>
    <dgm:pt modelId="{729D0482-E134-4DCF-AC2A-525EC8618EFC}" type="pres">
      <dgm:prSet presAssocID="{0A28F636-5DF2-4F6B-A76B-D5C8798E111F}" presName="linear" presStyleCnt="0">
        <dgm:presLayoutVars>
          <dgm:animLvl val="lvl"/>
          <dgm:resizeHandles val="exact"/>
        </dgm:presLayoutVars>
      </dgm:prSet>
      <dgm:spPr/>
    </dgm:pt>
    <dgm:pt modelId="{F20C099A-CE38-488B-BD30-15548489CB25}" type="pres">
      <dgm:prSet presAssocID="{548D2A15-2469-443D-AB6F-1EF2DAE6CC5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87EFE91-C3D9-4975-A460-D8D17B6907FD}" type="pres">
      <dgm:prSet presAssocID="{4CA61E81-39F3-4318-8CB5-922313D96DE3}" presName="spacer" presStyleCnt="0"/>
      <dgm:spPr/>
    </dgm:pt>
    <dgm:pt modelId="{90F51F7F-8534-4B48-B032-599F31CC4D1D}" type="pres">
      <dgm:prSet presAssocID="{63940AE7-E1F8-486A-8CC8-3AA0CD30E127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2308BD09-2DFD-48A4-B997-CE9482DE5B5B}" type="presOf" srcId="{63940AE7-E1F8-486A-8CC8-3AA0CD30E127}" destId="{90F51F7F-8534-4B48-B032-599F31CC4D1D}" srcOrd="0" destOrd="0" presId="urn:microsoft.com/office/officeart/2005/8/layout/vList2"/>
    <dgm:cxn modelId="{88771F26-8AEA-4BA6-8895-51E40BC87294}" type="presOf" srcId="{548D2A15-2469-443D-AB6F-1EF2DAE6CC59}" destId="{F20C099A-CE38-488B-BD30-15548489CB25}" srcOrd="0" destOrd="0" presId="urn:microsoft.com/office/officeart/2005/8/layout/vList2"/>
    <dgm:cxn modelId="{98F43A33-1DCD-459C-8CF0-6BA69DACE9AE}" type="presOf" srcId="{0A28F636-5DF2-4F6B-A76B-D5C8798E111F}" destId="{729D0482-E134-4DCF-AC2A-525EC8618EFC}" srcOrd="0" destOrd="0" presId="urn:microsoft.com/office/officeart/2005/8/layout/vList2"/>
    <dgm:cxn modelId="{EC66589C-26AA-49F8-B739-D2CB58D1975B}" srcId="{0A28F636-5DF2-4F6B-A76B-D5C8798E111F}" destId="{548D2A15-2469-443D-AB6F-1EF2DAE6CC59}" srcOrd="0" destOrd="0" parTransId="{7131DF13-CA5A-41A6-8534-77E3B35041EF}" sibTransId="{4CA61E81-39F3-4318-8CB5-922313D96DE3}"/>
    <dgm:cxn modelId="{4E16DAD3-D62F-4573-BC10-1B4AFF961271}" srcId="{0A28F636-5DF2-4F6B-A76B-D5C8798E111F}" destId="{63940AE7-E1F8-486A-8CC8-3AA0CD30E127}" srcOrd="1" destOrd="0" parTransId="{6648F237-A4CB-493F-A7C5-785D91E08996}" sibTransId="{B0B381F6-2DE4-48E0-9004-94560AC0BDE1}"/>
    <dgm:cxn modelId="{96A2C631-8298-417B-8022-66BB22F0324B}" type="presParOf" srcId="{729D0482-E134-4DCF-AC2A-525EC8618EFC}" destId="{F20C099A-CE38-488B-BD30-15548489CB25}" srcOrd="0" destOrd="0" presId="urn:microsoft.com/office/officeart/2005/8/layout/vList2"/>
    <dgm:cxn modelId="{B9322DB6-2AF5-4C06-A2A5-FE9F01EB86A5}" type="presParOf" srcId="{729D0482-E134-4DCF-AC2A-525EC8618EFC}" destId="{187EFE91-C3D9-4975-A460-D8D17B6907FD}" srcOrd="1" destOrd="0" presId="urn:microsoft.com/office/officeart/2005/8/layout/vList2"/>
    <dgm:cxn modelId="{F1D4BF2E-6093-4A2B-9C4D-46B883479F03}" type="presParOf" srcId="{729D0482-E134-4DCF-AC2A-525EC8618EFC}" destId="{90F51F7F-8534-4B48-B032-599F31CC4D1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33F4F6-B885-4C87-B23C-5C2BDBFCF82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A4C661-FE2D-4B5C-81D9-20ADA2F2143D}">
      <dgm:prSet custT="1"/>
      <dgm:spPr/>
      <dgm:t>
        <a:bodyPr/>
        <a:lstStyle/>
        <a:p>
          <a:pPr algn="l">
            <a:lnSpc>
              <a:spcPct val="90000"/>
            </a:lnSpc>
          </a:pPr>
          <a:r>
            <a:rPr lang="en-US" sz="20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Outil</a:t>
          </a:r>
          <a:r>
            <a:rPr lang="en-US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de </a:t>
          </a:r>
          <a:r>
            <a:rPr lang="en-US" sz="20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réflexion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4078568D-75C3-4B51-A148-1C85927CEFF9}" type="parTrans" cxnId="{BF6513B8-A0CD-43FE-8A92-14F370CDB06E}">
      <dgm:prSet/>
      <dgm:spPr/>
      <dgm:t>
        <a:bodyPr/>
        <a:lstStyle/>
        <a:p>
          <a:endParaRPr lang="en-US"/>
        </a:p>
      </dgm:t>
    </dgm:pt>
    <dgm:pt modelId="{EEF03C36-C28B-4CBA-86E0-0E856DA1312F}" type="sibTrans" cxnId="{BF6513B8-A0CD-43FE-8A92-14F370CDB06E}">
      <dgm:prSet/>
      <dgm:spPr/>
      <dgm:t>
        <a:bodyPr/>
        <a:lstStyle/>
        <a:p>
          <a:endParaRPr lang="en-US"/>
        </a:p>
      </dgm:t>
    </dgm:pt>
    <dgm:pt modelId="{AD3A1C85-07B8-489E-B47E-DF6F70C72DE2}">
      <dgm:prSet custT="1"/>
      <dgm:spPr/>
      <dgm:t>
        <a:bodyPr/>
        <a:lstStyle/>
        <a:p>
          <a:pPr algn="l">
            <a:lnSpc>
              <a:spcPct val="90000"/>
            </a:lnSpc>
          </a:pPr>
          <a:r>
            <a:rPr lang="en-US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Disponible </a:t>
          </a:r>
          <a:r>
            <a:rPr lang="en-US" sz="20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en</a:t>
          </a:r>
          <a:r>
            <a:rPr lang="en-US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version numérique (QR CODE) </a:t>
          </a:r>
        </a:p>
      </dgm:t>
    </dgm:pt>
    <dgm:pt modelId="{CAEAF15E-B230-4FED-A8B1-A3D92EAA305B}" type="parTrans" cxnId="{9CC8370F-F6F5-481E-A8B8-9A1B19837FE3}">
      <dgm:prSet/>
      <dgm:spPr/>
      <dgm:t>
        <a:bodyPr/>
        <a:lstStyle/>
        <a:p>
          <a:endParaRPr lang="en-US"/>
        </a:p>
      </dgm:t>
    </dgm:pt>
    <dgm:pt modelId="{55FCA2D4-6691-4071-8660-130123F39296}" type="sibTrans" cxnId="{9CC8370F-F6F5-481E-A8B8-9A1B19837FE3}">
      <dgm:prSet/>
      <dgm:spPr/>
      <dgm:t>
        <a:bodyPr/>
        <a:lstStyle/>
        <a:p>
          <a:endParaRPr lang="en-US"/>
        </a:p>
      </dgm:t>
    </dgm:pt>
    <dgm:pt modelId="{E6B3B6C3-6A5D-4B77-B5CE-BF329C55E49A}">
      <dgm:prSet custT="1"/>
      <dgm:spPr/>
      <dgm:t>
        <a:bodyPr/>
        <a:lstStyle/>
        <a:p>
          <a:pPr algn="l">
            <a:lnSpc>
              <a:spcPct val="90000"/>
            </a:lnSpc>
          </a:pPr>
          <a:r>
            <a:rPr lang="en-US" sz="20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Compilé</a:t>
          </a:r>
          <a:r>
            <a:rPr lang="en-US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20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synthétique</a:t>
          </a:r>
          <a:r>
            <a:rPr lang="en-US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20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d’ouvrages</a:t>
          </a:r>
          <a:r>
            <a:rPr lang="en-US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 de </a:t>
          </a:r>
          <a:r>
            <a:rPr lang="en-US" sz="20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référence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AFD11AA-13D9-442B-BE74-18ED96CCB7D1}" type="parTrans" cxnId="{6F61F0A4-5C96-4A40-8332-7531180A2FFA}">
      <dgm:prSet/>
      <dgm:spPr/>
      <dgm:t>
        <a:bodyPr/>
        <a:lstStyle/>
        <a:p>
          <a:endParaRPr lang="en-US"/>
        </a:p>
      </dgm:t>
    </dgm:pt>
    <dgm:pt modelId="{87AB3A05-C48B-44CB-B0A5-84152B254291}" type="sibTrans" cxnId="{6F61F0A4-5C96-4A40-8332-7531180A2FFA}">
      <dgm:prSet/>
      <dgm:spPr/>
      <dgm:t>
        <a:bodyPr/>
        <a:lstStyle/>
        <a:p>
          <a:endParaRPr lang="en-US"/>
        </a:p>
      </dgm:t>
    </dgm:pt>
    <dgm:pt modelId="{0BF42E54-8B0D-41DE-B638-D5D1A256FADB}" type="pres">
      <dgm:prSet presAssocID="{FF33F4F6-B885-4C87-B23C-5C2BDBFCF82A}" presName="linear" presStyleCnt="0">
        <dgm:presLayoutVars>
          <dgm:animLvl val="lvl"/>
          <dgm:resizeHandles val="exact"/>
        </dgm:presLayoutVars>
      </dgm:prSet>
      <dgm:spPr/>
    </dgm:pt>
    <dgm:pt modelId="{46307314-18C0-43B8-85C8-954C16BEB888}" type="pres">
      <dgm:prSet presAssocID="{92A4C661-FE2D-4B5C-81D9-20ADA2F2143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16AE08C-049F-4E27-B744-5D837ED73ADF}" type="pres">
      <dgm:prSet presAssocID="{EEF03C36-C28B-4CBA-86E0-0E856DA1312F}" presName="spacer" presStyleCnt="0"/>
      <dgm:spPr/>
    </dgm:pt>
    <dgm:pt modelId="{0AF4198B-77E4-4B90-9434-F396A98989A4}" type="pres">
      <dgm:prSet presAssocID="{AD3A1C85-07B8-489E-B47E-DF6F70C72DE2}" presName="parentText" presStyleLbl="node1" presStyleIdx="1" presStyleCnt="3" custLinFactNeighborY="-98329">
        <dgm:presLayoutVars>
          <dgm:chMax val="0"/>
          <dgm:bulletEnabled val="1"/>
        </dgm:presLayoutVars>
      </dgm:prSet>
      <dgm:spPr/>
    </dgm:pt>
    <dgm:pt modelId="{52728E07-403D-43A6-935B-CC10E3A6BF90}" type="pres">
      <dgm:prSet presAssocID="{55FCA2D4-6691-4071-8660-130123F39296}" presName="spacer" presStyleCnt="0"/>
      <dgm:spPr/>
    </dgm:pt>
    <dgm:pt modelId="{27AF6456-F380-4EE2-A21C-240ECF3D4462}" type="pres">
      <dgm:prSet presAssocID="{E6B3B6C3-6A5D-4B77-B5CE-BF329C55E49A}" presName="parentText" presStyleLbl="node1" presStyleIdx="2" presStyleCnt="3" custScaleX="99733" custLinFactY="-7993" custLinFactNeighborY="-100000">
        <dgm:presLayoutVars>
          <dgm:chMax val="0"/>
          <dgm:bulletEnabled val="1"/>
        </dgm:presLayoutVars>
      </dgm:prSet>
      <dgm:spPr/>
    </dgm:pt>
  </dgm:ptLst>
  <dgm:cxnLst>
    <dgm:cxn modelId="{9CC8370F-F6F5-481E-A8B8-9A1B19837FE3}" srcId="{FF33F4F6-B885-4C87-B23C-5C2BDBFCF82A}" destId="{AD3A1C85-07B8-489E-B47E-DF6F70C72DE2}" srcOrd="1" destOrd="0" parTransId="{CAEAF15E-B230-4FED-A8B1-A3D92EAA305B}" sibTransId="{55FCA2D4-6691-4071-8660-130123F39296}"/>
    <dgm:cxn modelId="{92E51E5F-B826-4C48-9E78-CD9268AB35AB}" type="presOf" srcId="{92A4C661-FE2D-4B5C-81D9-20ADA2F2143D}" destId="{46307314-18C0-43B8-85C8-954C16BEB888}" srcOrd="0" destOrd="0" presId="urn:microsoft.com/office/officeart/2005/8/layout/vList2"/>
    <dgm:cxn modelId="{1AE8F883-E1D1-4F9B-A88C-11D1E43DD30C}" type="presOf" srcId="{E6B3B6C3-6A5D-4B77-B5CE-BF329C55E49A}" destId="{27AF6456-F380-4EE2-A21C-240ECF3D4462}" srcOrd="0" destOrd="0" presId="urn:microsoft.com/office/officeart/2005/8/layout/vList2"/>
    <dgm:cxn modelId="{6F61F0A4-5C96-4A40-8332-7531180A2FFA}" srcId="{FF33F4F6-B885-4C87-B23C-5C2BDBFCF82A}" destId="{E6B3B6C3-6A5D-4B77-B5CE-BF329C55E49A}" srcOrd="2" destOrd="0" parTransId="{2AFD11AA-13D9-442B-BE74-18ED96CCB7D1}" sibTransId="{87AB3A05-C48B-44CB-B0A5-84152B254291}"/>
    <dgm:cxn modelId="{BF6513B8-A0CD-43FE-8A92-14F370CDB06E}" srcId="{FF33F4F6-B885-4C87-B23C-5C2BDBFCF82A}" destId="{92A4C661-FE2D-4B5C-81D9-20ADA2F2143D}" srcOrd="0" destOrd="0" parTransId="{4078568D-75C3-4B51-A148-1C85927CEFF9}" sibTransId="{EEF03C36-C28B-4CBA-86E0-0E856DA1312F}"/>
    <dgm:cxn modelId="{D079BBC6-E1B6-422A-9016-6F00E007021A}" type="presOf" srcId="{FF33F4F6-B885-4C87-B23C-5C2BDBFCF82A}" destId="{0BF42E54-8B0D-41DE-B638-D5D1A256FADB}" srcOrd="0" destOrd="0" presId="urn:microsoft.com/office/officeart/2005/8/layout/vList2"/>
    <dgm:cxn modelId="{7AD75DC9-C532-421A-AD36-8FB51F05552D}" type="presOf" srcId="{AD3A1C85-07B8-489E-B47E-DF6F70C72DE2}" destId="{0AF4198B-77E4-4B90-9434-F396A98989A4}" srcOrd="0" destOrd="0" presId="urn:microsoft.com/office/officeart/2005/8/layout/vList2"/>
    <dgm:cxn modelId="{CEB6FBC3-A58B-4E67-A3E7-3CA4061359F7}" type="presParOf" srcId="{0BF42E54-8B0D-41DE-B638-D5D1A256FADB}" destId="{46307314-18C0-43B8-85C8-954C16BEB888}" srcOrd="0" destOrd="0" presId="urn:microsoft.com/office/officeart/2005/8/layout/vList2"/>
    <dgm:cxn modelId="{A9436B01-352F-4836-9015-7818C29E82B6}" type="presParOf" srcId="{0BF42E54-8B0D-41DE-B638-D5D1A256FADB}" destId="{216AE08C-049F-4E27-B744-5D837ED73ADF}" srcOrd="1" destOrd="0" presId="urn:microsoft.com/office/officeart/2005/8/layout/vList2"/>
    <dgm:cxn modelId="{87E5B3F4-BC2A-44F8-827D-6E4D2D4B82B3}" type="presParOf" srcId="{0BF42E54-8B0D-41DE-B638-D5D1A256FADB}" destId="{0AF4198B-77E4-4B90-9434-F396A98989A4}" srcOrd="2" destOrd="0" presId="urn:microsoft.com/office/officeart/2005/8/layout/vList2"/>
    <dgm:cxn modelId="{F577B280-FFC4-4325-A998-D541C2599AA4}" type="presParOf" srcId="{0BF42E54-8B0D-41DE-B638-D5D1A256FADB}" destId="{52728E07-403D-43A6-935B-CC10E3A6BF90}" srcOrd="3" destOrd="0" presId="urn:microsoft.com/office/officeart/2005/8/layout/vList2"/>
    <dgm:cxn modelId="{27249B2D-3535-4F6D-963E-1423E3CAD684}" type="presParOf" srcId="{0BF42E54-8B0D-41DE-B638-D5D1A256FADB}" destId="{27AF6456-F380-4EE2-A21C-240ECF3D446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33F4F6-B885-4C87-B23C-5C2BDBFCF82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A4C661-FE2D-4B5C-81D9-20ADA2F2143D}">
      <dgm:prSet custT="1"/>
      <dgm:spPr/>
      <dgm:t>
        <a:bodyPr/>
        <a:lstStyle/>
        <a:p>
          <a:pPr algn="l">
            <a:lnSpc>
              <a:spcPct val="90000"/>
            </a:lnSpc>
          </a:pPr>
          <a:r>
            <a:rPr lang="en-US" sz="2000" b="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Initié</a:t>
          </a:r>
          <a:r>
            <a:rPr lang="en-US" sz="2000" b="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par la Ville de Namur </a:t>
          </a:r>
          <a:r>
            <a:rPr lang="en-US" sz="2000" b="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en</a:t>
          </a:r>
          <a:r>
            <a:rPr lang="en-US" sz="2000" b="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réponse</a:t>
          </a:r>
          <a:r>
            <a:rPr lang="en-US" sz="2000" b="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aux </a:t>
          </a:r>
          <a:r>
            <a:rPr lang="en-US" sz="2000" b="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précédentes</a:t>
          </a:r>
          <a:r>
            <a:rPr lang="en-US" sz="2000" b="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inondations</a:t>
          </a:r>
          <a:endParaRPr lang="en-US" sz="2000" b="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4078568D-75C3-4B51-A148-1C85927CEFF9}" type="parTrans" cxnId="{BF6513B8-A0CD-43FE-8A92-14F370CDB06E}">
      <dgm:prSet/>
      <dgm:spPr/>
      <dgm:t>
        <a:bodyPr/>
        <a:lstStyle/>
        <a:p>
          <a:endParaRPr lang="en-US"/>
        </a:p>
      </dgm:t>
    </dgm:pt>
    <dgm:pt modelId="{EEF03C36-C28B-4CBA-86E0-0E856DA1312F}" type="sibTrans" cxnId="{BF6513B8-A0CD-43FE-8A92-14F370CDB06E}">
      <dgm:prSet/>
      <dgm:spPr/>
      <dgm:t>
        <a:bodyPr/>
        <a:lstStyle/>
        <a:p>
          <a:endParaRPr lang="en-US"/>
        </a:p>
      </dgm:t>
    </dgm:pt>
    <dgm:pt modelId="{3ECBBA61-804F-4817-89C9-96A4D3B7F04D}">
      <dgm:prSet custT="1"/>
      <dgm:spPr/>
      <dgm:t>
        <a:bodyPr/>
        <a:lstStyle/>
        <a:p>
          <a:pPr algn="l" rtl="0">
            <a:lnSpc>
              <a:spcPct val="90000"/>
            </a:lnSpc>
          </a:pPr>
          <a:r>
            <a:rPr lang="en-US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En collaboration avec le CR Haute Meuse et le CR Sambre &amp; affluents – </a:t>
          </a:r>
          <a:r>
            <a:rPr lang="en-US" sz="20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projet</a:t>
          </a:r>
          <a:r>
            <a:rPr lang="en-US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20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pilote</a:t>
          </a:r>
          <a:r>
            <a:rPr lang="en-US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d'un an</a:t>
          </a:r>
        </a:p>
      </dgm:t>
    </dgm:pt>
    <dgm:pt modelId="{83C31027-30A0-481D-ACFA-695471622138}" type="parTrans" cxnId="{40F05AC4-8079-406E-9993-393E8B1165B9}">
      <dgm:prSet/>
      <dgm:spPr/>
      <dgm:t>
        <a:bodyPr/>
        <a:lstStyle/>
        <a:p>
          <a:endParaRPr lang="en-US"/>
        </a:p>
      </dgm:t>
    </dgm:pt>
    <dgm:pt modelId="{463CD7A0-DE3B-4C40-B97E-B9FE3405E196}" type="sibTrans" cxnId="{40F05AC4-8079-406E-9993-393E8B1165B9}">
      <dgm:prSet/>
      <dgm:spPr/>
      <dgm:t>
        <a:bodyPr/>
        <a:lstStyle/>
        <a:p>
          <a:endParaRPr lang="en-US"/>
        </a:p>
      </dgm:t>
    </dgm:pt>
    <dgm:pt modelId="{AD3A1C85-07B8-489E-B47E-DF6F70C72DE2}">
      <dgm:prSet custT="1"/>
      <dgm:spPr/>
      <dgm:t>
        <a:bodyPr/>
        <a:lstStyle/>
        <a:p>
          <a:pPr algn="l">
            <a:lnSpc>
              <a:spcPct val="90000"/>
            </a:lnSpc>
          </a:pPr>
          <a:r>
            <a:rPr lang="en-US" sz="20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Accompagnement</a:t>
          </a:r>
          <a:r>
            <a:rPr lang="en-US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20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gratuit</a:t>
          </a:r>
          <a:r>
            <a:rPr lang="en-US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des </a:t>
          </a:r>
          <a:r>
            <a:rPr lang="en-US" sz="20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citoyens</a:t>
          </a:r>
          <a:r>
            <a:rPr lang="en-US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20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impactés</a:t>
          </a:r>
          <a:r>
            <a:rPr lang="en-US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par les </a:t>
          </a:r>
          <a:r>
            <a:rPr lang="en-US" sz="20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inondations</a:t>
          </a:r>
          <a:endParaRPr lang="en-US" sz="20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CAEAF15E-B230-4FED-A8B1-A3D92EAA305B}" type="parTrans" cxnId="{9CC8370F-F6F5-481E-A8B8-9A1B19837FE3}">
      <dgm:prSet/>
      <dgm:spPr/>
      <dgm:t>
        <a:bodyPr/>
        <a:lstStyle/>
        <a:p>
          <a:endParaRPr lang="en-US"/>
        </a:p>
      </dgm:t>
    </dgm:pt>
    <dgm:pt modelId="{55FCA2D4-6691-4071-8660-130123F39296}" type="sibTrans" cxnId="{9CC8370F-F6F5-481E-A8B8-9A1B19837FE3}">
      <dgm:prSet/>
      <dgm:spPr/>
      <dgm:t>
        <a:bodyPr/>
        <a:lstStyle/>
        <a:p>
          <a:endParaRPr lang="en-US"/>
        </a:p>
      </dgm:t>
    </dgm:pt>
    <dgm:pt modelId="{E6B3B6C3-6A5D-4B77-B5CE-BF329C55E49A}">
      <dgm:prSet custT="1"/>
      <dgm:spPr/>
      <dgm:t>
        <a:bodyPr/>
        <a:lstStyle/>
        <a:p>
          <a:pPr algn="l">
            <a:lnSpc>
              <a:spcPct val="90000"/>
            </a:lnSpc>
          </a:pPr>
          <a:r>
            <a:rPr lang="en-US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Diagnostic de </a:t>
          </a:r>
          <a:r>
            <a:rPr lang="en-US" sz="20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votre</a:t>
          </a:r>
          <a:r>
            <a:rPr lang="en-US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habitation via </a:t>
          </a:r>
          <a:r>
            <a:rPr lang="en-US" sz="20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l’outil</a:t>
          </a:r>
          <a:r>
            <a:rPr lang="en-US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20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d’auto</a:t>
          </a:r>
          <a:r>
            <a:rPr lang="en-US" sz="20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-diagnostic</a:t>
          </a:r>
        </a:p>
      </dgm:t>
    </dgm:pt>
    <dgm:pt modelId="{2AFD11AA-13D9-442B-BE74-18ED96CCB7D1}" type="parTrans" cxnId="{6F61F0A4-5C96-4A40-8332-7531180A2FFA}">
      <dgm:prSet/>
      <dgm:spPr/>
      <dgm:t>
        <a:bodyPr/>
        <a:lstStyle/>
        <a:p>
          <a:endParaRPr lang="en-US"/>
        </a:p>
      </dgm:t>
    </dgm:pt>
    <dgm:pt modelId="{87AB3A05-C48B-44CB-B0A5-84152B254291}" type="sibTrans" cxnId="{6F61F0A4-5C96-4A40-8332-7531180A2FFA}">
      <dgm:prSet/>
      <dgm:spPr/>
      <dgm:t>
        <a:bodyPr/>
        <a:lstStyle/>
        <a:p>
          <a:endParaRPr lang="en-US"/>
        </a:p>
      </dgm:t>
    </dgm:pt>
    <dgm:pt modelId="{29F1E7CC-21B4-4538-BA05-616118356241}">
      <dgm:prSet custT="1"/>
      <dgm:spPr/>
      <dgm:t>
        <a:bodyPr/>
        <a:lstStyle/>
        <a:p>
          <a:pPr algn="l">
            <a:lnSpc>
              <a:spcPct val="90000"/>
            </a:lnSpc>
          </a:pPr>
          <a:r>
            <a:rPr lang="en-US" sz="20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Préconisations</a:t>
          </a:r>
          <a:r>
            <a:rPr lang="en-US" sz="2000" dirty="0">
              <a:solidFill>
                <a:srgbClr val="FFFFFF"/>
              </a:solidFill>
              <a:latin typeface="Calibri"/>
              <a:ea typeface="+mn-ea"/>
              <a:cs typeface="+mn-cs"/>
            </a:rPr>
            <a:t> de solutions durables</a:t>
          </a:r>
        </a:p>
      </dgm:t>
    </dgm:pt>
    <dgm:pt modelId="{16487995-1522-4F91-AF88-84C26E69CF5D}" type="parTrans" cxnId="{42363304-EE08-448F-84B6-E9385B334FE4}">
      <dgm:prSet/>
      <dgm:spPr/>
      <dgm:t>
        <a:bodyPr/>
        <a:lstStyle/>
        <a:p>
          <a:endParaRPr lang="en-US"/>
        </a:p>
      </dgm:t>
    </dgm:pt>
    <dgm:pt modelId="{8F108E6C-185F-4DB9-9B29-C69514CB3A6C}" type="sibTrans" cxnId="{42363304-EE08-448F-84B6-E9385B334FE4}">
      <dgm:prSet/>
      <dgm:spPr/>
      <dgm:t>
        <a:bodyPr/>
        <a:lstStyle/>
        <a:p>
          <a:endParaRPr lang="en-US"/>
        </a:p>
      </dgm:t>
    </dgm:pt>
    <dgm:pt modelId="{253C3005-29FF-47A7-93DD-D723A4631477}">
      <dgm:prSet custT="1"/>
      <dgm:spPr/>
      <dgm:t>
        <a:bodyPr/>
        <a:lstStyle/>
        <a:p>
          <a:pPr algn="l">
            <a:lnSpc>
              <a:spcPct val="90000"/>
            </a:lnSpc>
          </a:pPr>
          <a:r>
            <a:rPr lang="fr-BE" sz="20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Approche territoriale par quartier</a:t>
          </a:r>
        </a:p>
      </dgm:t>
    </dgm:pt>
    <dgm:pt modelId="{1709B627-72C7-4671-99B3-361391460C91}" type="parTrans" cxnId="{93BEA684-A71C-4970-85C0-9308E3D0BCE0}">
      <dgm:prSet/>
      <dgm:spPr/>
      <dgm:t>
        <a:bodyPr/>
        <a:lstStyle/>
        <a:p>
          <a:endParaRPr lang="fr-BE"/>
        </a:p>
      </dgm:t>
    </dgm:pt>
    <dgm:pt modelId="{0CFBD7AE-255E-4FB8-A479-A8F66A546DC4}" type="sibTrans" cxnId="{93BEA684-A71C-4970-85C0-9308E3D0BCE0}">
      <dgm:prSet/>
      <dgm:spPr/>
      <dgm:t>
        <a:bodyPr/>
        <a:lstStyle/>
        <a:p>
          <a:endParaRPr lang="fr-BE"/>
        </a:p>
      </dgm:t>
    </dgm:pt>
    <dgm:pt modelId="{0BF42E54-8B0D-41DE-B638-D5D1A256FADB}" type="pres">
      <dgm:prSet presAssocID="{FF33F4F6-B885-4C87-B23C-5C2BDBFCF82A}" presName="linear" presStyleCnt="0">
        <dgm:presLayoutVars>
          <dgm:animLvl val="lvl"/>
          <dgm:resizeHandles val="exact"/>
        </dgm:presLayoutVars>
      </dgm:prSet>
      <dgm:spPr/>
    </dgm:pt>
    <dgm:pt modelId="{46307314-18C0-43B8-85C8-954C16BEB888}" type="pres">
      <dgm:prSet presAssocID="{92A4C661-FE2D-4B5C-81D9-20ADA2F2143D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216AE08C-049F-4E27-B744-5D837ED73ADF}" type="pres">
      <dgm:prSet presAssocID="{EEF03C36-C28B-4CBA-86E0-0E856DA1312F}" presName="spacer" presStyleCnt="0"/>
      <dgm:spPr/>
    </dgm:pt>
    <dgm:pt modelId="{DA12A54D-B95F-4EF5-A5E7-73B5049DDC7E}" type="pres">
      <dgm:prSet presAssocID="{3ECBBA61-804F-4817-89C9-96A4D3B7F04D}" presName="parentText" presStyleLbl="node1" presStyleIdx="1" presStyleCnt="6" custLinFactNeighborY="-44695">
        <dgm:presLayoutVars>
          <dgm:chMax val="0"/>
          <dgm:bulletEnabled val="1"/>
        </dgm:presLayoutVars>
      </dgm:prSet>
      <dgm:spPr/>
    </dgm:pt>
    <dgm:pt modelId="{B4289107-98A8-40C2-889C-03A412959AB7}" type="pres">
      <dgm:prSet presAssocID="{463CD7A0-DE3B-4C40-B97E-B9FE3405E196}" presName="spacer" presStyleCnt="0"/>
      <dgm:spPr/>
    </dgm:pt>
    <dgm:pt modelId="{A3B32162-46F6-4399-8244-1D60487340C0}" type="pres">
      <dgm:prSet presAssocID="{253C3005-29FF-47A7-93DD-D723A4631477}" presName="parentText" presStyleLbl="node1" presStyleIdx="2" presStyleCnt="6" custLinFactNeighborY="-60648">
        <dgm:presLayoutVars>
          <dgm:chMax val="0"/>
          <dgm:bulletEnabled val="1"/>
        </dgm:presLayoutVars>
      </dgm:prSet>
      <dgm:spPr/>
    </dgm:pt>
    <dgm:pt modelId="{3AE402B1-FDE5-4ED2-BE2B-39489786AE73}" type="pres">
      <dgm:prSet presAssocID="{0CFBD7AE-255E-4FB8-A479-A8F66A546DC4}" presName="spacer" presStyleCnt="0"/>
      <dgm:spPr/>
    </dgm:pt>
    <dgm:pt modelId="{0AF4198B-77E4-4B90-9434-F396A98989A4}" type="pres">
      <dgm:prSet presAssocID="{AD3A1C85-07B8-489E-B47E-DF6F70C72DE2}" presName="parentText" presStyleLbl="node1" presStyleIdx="3" presStyleCnt="6" custLinFactNeighborY="-98329">
        <dgm:presLayoutVars>
          <dgm:chMax val="0"/>
          <dgm:bulletEnabled val="1"/>
        </dgm:presLayoutVars>
      </dgm:prSet>
      <dgm:spPr/>
    </dgm:pt>
    <dgm:pt modelId="{52728E07-403D-43A6-935B-CC10E3A6BF90}" type="pres">
      <dgm:prSet presAssocID="{55FCA2D4-6691-4071-8660-130123F39296}" presName="spacer" presStyleCnt="0"/>
      <dgm:spPr/>
    </dgm:pt>
    <dgm:pt modelId="{27AF6456-F380-4EE2-A21C-240ECF3D4462}" type="pres">
      <dgm:prSet presAssocID="{E6B3B6C3-6A5D-4B77-B5CE-BF329C55E49A}" presName="parentText" presStyleLbl="node1" presStyleIdx="4" presStyleCnt="6" custScaleX="99733" custLinFactY="-7993" custLinFactNeighborY="-100000">
        <dgm:presLayoutVars>
          <dgm:chMax val="0"/>
          <dgm:bulletEnabled val="1"/>
        </dgm:presLayoutVars>
      </dgm:prSet>
      <dgm:spPr/>
    </dgm:pt>
    <dgm:pt modelId="{E5479D80-9230-463E-B1F6-995DF3CBC747}" type="pres">
      <dgm:prSet presAssocID="{87AB3A05-C48B-44CB-B0A5-84152B254291}" presName="spacer" presStyleCnt="0"/>
      <dgm:spPr/>
    </dgm:pt>
    <dgm:pt modelId="{C1C22648-F24D-41BD-A09E-7463687E1330}" type="pres">
      <dgm:prSet presAssocID="{29F1E7CC-21B4-4538-BA05-616118356241}" presName="parentText" presStyleLbl="node1" presStyleIdx="5" presStyleCnt="6" custLinFactY="-16243" custLinFactNeighborY="-100000">
        <dgm:presLayoutVars>
          <dgm:chMax val="0"/>
          <dgm:bulletEnabled val="1"/>
        </dgm:presLayoutVars>
      </dgm:prSet>
      <dgm:spPr/>
    </dgm:pt>
  </dgm:ptLst>
  <dgm:cxnLst>
    <dgm:cxn modelId="{42363304-EE08-448F-84B6-E9385B334FE4}" srcId="{FF33F4F6-B885-4C87-B23C-5C2BDBFCF82A}" destId="{29F1E7CC-21B4-4538-BA05-616118356241}" srcOrd="5" destOrd="0" parTransId="{16487995-1522-4F91-AF88-84C26E69CF5D}" sibTransId="{8F108E6C-185F-4DB9-9B29-C69514CB3A6C}"/>
    <dgm:cxn modelId="{9CC8370F-F6F5-481E-A8B8-9A1B19837FE3}" srcId="{FF33F4F6-B885-4C87-B23C-5C2BDBFCF82A}" destId="{AD3A1C85-07B8-489E-B47E-DF6F70C72DE2}" srcOrd="3" destOrd="0" parTransId="{CAEAF15E-B230-4FED-A8B1-A3D92EAA305B}" sibTransId="{55FCA2D4-6691-4071-8660-130123F39296}"/>
    <dgm:cxn modelId="{542E2167-90BB-4B4C-BC2B-1F3677887F33}" type="presOf" srcId="{29F1E7CC-21B4-4538-BA05-616118356241}" destId="{C1C22648-F24D-41BD-A09E-7463687E1330}" srcOrd="0" destOrd="0" presId="urn:microsoft.com/office/officeart/2005/8/layout/vList2"/>
    <dgm:cxn modelId="{ED38A46A-49A2-4B01-9D1E-0CD33491F22B}" type="presOf" srcId="{3ECBBA61-804F-4817-89C9-96A4D3B7F04D}" destId="{DA12A54D-B95F-4EF5-A5E7-73B5049DDC7E}" srcOrd="0" destOrd="0" presId="urn:microsoft.com/office/officeart/2005/8/layout/vList2"/>
    <dgm:cxn modelId="{171E2180-35C2-4FDB-AE7C-0E750CE03128}" type="presOf" srcId="{92A4C661-FE2D-4B5C-81D9-20ADA2F2143D}" destId="{46307314-18C0-43B8-85C8-954C16BEB888}" srcOrd="0" destOrd="0" presId="urn:microsoft.com/office/officeart/2005/8/layout/vList2"/>
    <dgm:cxn modelId="{93BEA684-A71C-4970-85C0-9308E3D0BCE0}" srcId="{FF33F4F6-B885-4C87-B23C-5C2BDBFCF82A}" destId="{253C3005-29FF-47A7-93DD-D723A4631477}" srcOrd="2" destOrd="0" parTransId="{1709B627-72C7-4671-99B3-361391460C91}" sibTransId="{0CFBD7AE-255E-4FB8-A479-A8F66A546DC4}"/>
    <dgm:cxn modelId="{2058C491-2AED-4471-A30D-5D8D458FA248}" type="presOf" srcId="{253C3005-29FF-47A7-93DD-D723A4631477}" destId="{A3B32162-46F6-4399-8244-1D60487340C0}" srcOrd="0" destOrd="0" presId="urn:microsoft.com/office/officeart/2005/8/layout/vList2"/>
    <dgm:cxn modelId="{2C771599-55B8-488B-B6F1-55AEE9D2587D}" type="presOf" srcId="{AD3A1C85-07B8-489E-B47E-DF6F70C72DE2}" destId="{0AF4198B-77E4-4B90-9434-F396A98989A4}" srcOrd="0" destOrd="0" presId="urn:microsoft.com/office/officeart/2005/8/layout/vList2"/>
    <dgm:cxn modelId="{6F61F0A4-5C96-4A40-8332-7531180A2FFA}" srcId="{FF33F4F6-B885-4C87-B23C-5C2BDBFCF82A}" destId="{E6B3B6C3-6A5D-4B77-B5CE-BF329C55E49A}" srcOrd="4" destOrd="0" parTransId="{2AFD11AA-13D9-442B-BE74-18ED96CCB7D1}" sibTransId="{87AB3A05-C48B-44CB-B0A5-84152B254291}"/>
    <dgm:cxn modelId="{64C249AF-649E-4415-94BE-2471E640211D}" type="presOf" srcId="{E6B3B6C3-6A5D-4B77-B5CE-BF329C55E49A}" destId="{27AF6456-F380-4EE2-A21C-240ECF3D4462}" srcOrd="0" destOrd="0" presId="urn:microsoft.com/office/officeart/2005/8/layout/vList2"/>
    <dgm:cxn modelId="{BF6513B8-A0CD-43FE-8A92-14F370CDB06E}" srcId="{FF33F4F6-B885-4C87-B23C-5C2BDBFCF82A}" destId="{92A4C661-FE2D-4B5C-81D9-20ADA2F2143D}" srcOrd="0" destOrd="0" parTransId="{4078568D-75C3-4B51-A148-1C85927CEFF9}" sibTransId="{EEF03C36-C28B-4CBA-86E0-0E856DA1312F}"/>
    <dgm:cxn modelId="{40F05AC4-8079-406E-9993-393E8B1165B9}" srcId="{FF33F4F6-B885-4C87-B23C-5C2BDBFCF82A}" destId="{3ECBBA61-804F-4817-89C9-96A4D3B7F04D}" srcOrd="1" destOrd="0" parTransId="{83C31027-30A0-481D-ACFA-695471622138}" sibTransId="{463CD7A0-DE3B-4C40-B97E-B9FE3405E196}"/>
    <dgm:cxn modelId="{D079BBC6-E1B6-422A-9016-6F00E007021A}" type="presOf" srcId="{FF33F4F6-B885-4C87-B23C-5C2BDBFCF82A}" destId="{0BF42E54-8B0D-41DE-B638-D5D1A256FADB}" srcOrd="0" destOrd="0" presId="urn:microsoft.com/office/officeart/2005/8/layout/vList2"/>
    <dgm:cxn modelId="{5E5A7ADE-3F2A-4878-B1E6-685AD7F70704}" type="presParOf" srcId="{0BF42E54-8B0D-41DE-B638-D5D1A256FADB}" destId="{46307314-18C0-43B8-85C8-954C16BEB888}" srcOrd="0" destOrd="0" presId="urn:microsoft.com/office/officeart/2005/8/layout/vList2"/>
    <dgm:cxn modelId="{68F25F18-458E-483D-90A2-9BFD12710867}" type="presParOf" srcId="{0BF42E54-8B0D-41DE-B638-D5D1A256FADB}" destId="{216AE08C-049F-4E27-B744-5D837ED73ADF}" srcOrd="1" destOrd="0" presId="urn:microsoft.com/office/officeart/2005/8/layout/vList2"/>
    <dgm:cxn modelId="{8177A938-4263-4A2C-983C-B7223929946B}" type="presParOf" srcId="{0BF42E54-8B0D-41DE-B638-D5D1A256FADB}" destId="{DA12A54D-B95F-4EF5-A5E7-73B5049DDC7E}" srcOrd="2" destOrd="0" presId="urn:microsoft.com/office/officeart/2005/8/layout/vList2"/>
    <dgm:cxn modelId="{492B892C-EE72-4AA2-9D54-D7C06D23D49C}" type="presParOf" srcId="{0BF42E54-8B0D-41DE-B638-D5D1A256FADB}" destId="{B4289107-98A8-40C2-889C-03A412959AB7}" srcOrd="3" destOrd="0" presId="urn:microsoft.com/office/officeart/2005/8/layout/vList2"/>
    <dgm:cxn modelId="{EA640277-EC19-46EB-9B16-455265653794}" type="presParOf" srcId="{0BF42E54-8B0D-41DE-B638-D5D1A256FADB}" destId="{A3B32162-46F6-4399-8244-1D60487340C0}" srcOrd="4" destOrd="0" presId="urn:microsoft.com/office/officeart/2005/8/layout/vList2"/>
    <dgm:cxn modelId="{859FB1CC-244F-468F-B2D8-30D61FF772C8}" type="presParOf" srcId="{0BF42E54-8B0D-41DE-B638-D5D1A256FADB}" destId="{3AE402B1-FDE5-4ED2-BE2B-39489786AE73}" srcOrd="5" destOrd="0" presId="urn:microsoft.com/office/officeart/2005/8/layout/vList2"/>
    <dgm:cxn modelId="{C942FBCF-597B-4E31-B8A3-E03B73BE6ABE}" type="presParOf" srcId="{0BF42E54-8B0D-41DE-B638-D5D1A256FADB}" destId="{0AF4198B-77E4-4B90-9434-F396A98989A4}" srcOrd="6" destOrd="0" presId="urn:microsoft.com/office/officeart/2005/8/layout/vList2"/>
    <dgm:cxn modelId="{ADF29E4A-6750-43E0-9F11-D76F4D73DE6F}" type="presParOf" srcId="{0BF42E54-8B0D-41DE-B638-D5D1A256FADB}" destId="{52728E07-403D-43A6-935B-CC10E3A6BF90}" srcOrd="7" destOrd="0" presId="urn:microsoft.com/office/officeart/2005/8/layout/vList2"/>
    <dgm:cxn modelId="{BDA3852D-84DF-4FC4-8F67-CC4A101CF911}" type="presParOf" srcId="{0BF42E54-8B0D-41DE-B638-D5D1A256FADB}" destId="{27AF6456-F380-4EE2-A21C-240ECF3D4462}" srcOrd="8" destOrd="0" presId="urn:microsoft.com/office/officeart/2005/8/layout/vList2"/>
    <dgm:cxn modelId="{37923B47-EF88-4EFF-B778-6D0E212089C0}" type="presParOf" srcId="{0BF42E54-8B0D-41DE-B638-D5D1A256FADB}" destId="{E5479D80-9230-463E-B1F6-995DF3CBC747}" srcOrd="9" destOrd="0" presId="urn:microsoft.com/office/officeart/2005/8/layout/vList2"/>
    <dgm:cxn modelId="{DD05F7FC-C267-4C21-B7C2-92A298B9A607}" type="presParOf" srcId="{0BF42E54-8B0D-41DE-B638-D5D1A256FADB}" destId="{C1C22648-F24D-41BD-A09E-7463687E1330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298B81A-A02A-452B-8FF2-77C5AC8DAF2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012F8D-E68A-4E54-92CC-EB42F685A293}">
      <dgm:prSet custT="1"/>
      <dgm:spPr/>
      <dgm:t>
        <a:bodyPr/>
        <a:lstStyle/>
        <a:p>
          <a:r>
            <a:rPr lang="fr-FR" sz="2000"/>
            <a:t>Seules des données non personnelles, liées aux aménagements et à l’origine des inondations, seront mobilisées pour améliorer la résilience du territoire.</a:t>
          </a:r>
          <a:endParaRPr lang="en-US" sz="2000"/>
        </a:p>
      </dgm:t>
    </dgm:pt>
    <dgm:pt modelId="{2016D7BC-726C-49D2-BDB0-9AC246824CD1}" type="parTrans" cxnId="{829F416E-2653-4EBB-BA23-27D0F5220337}">
      <dgm:prSet/>
      <dgm:spPr/>
      <dgm:t>
        <a:bodyPr/>
        <a:lstStyle/>
        <a:p>
          <a:endParaRPr lang="en-US"/>
        </a:p>
      </dgm:t>
    </dgm:pt>
    <dgm:pt modelId="{AEF282FB-F4EE-49C4-B05C-B928FE085E79}" type="sibTrans" cxnId="{829F416E-2653-4EBB-BA23-27D0F5220337}">
      <dgm:prSet/>
      <dgm:spPr/>
      <dgm:t>
        <a:bodyPr/>
        <a:lstStyle/>
        <a:p>
          <a:endParaRPr lang="en-US"/>
        </a:p>
      </dgm:t>
    </dgm:pt>
    <dgm:pt modelId="{C7A2F9E7-4658-465E-9C1E-2B54DFDD3724}">
      <dgm:prSet custT="1"/>
      <dgm:spPr/>
      <dgm:t>
        <a:bodyPr/>
        <a:lstStyle/>
        <a:p>
          <a:r>
            <a:rPr lang="fr-FR" sz="2000"/>
            <a:t>Les données personnelles collectées ne seront ni divulguées ni partagées, et serviront uniquement à l’établissement du diagnostic. </a:t>
          </a:r>
          <a:endParaRPr lang="fr-BE" sz="2000"/>
        </a:p>
      </dgm:t>
    </dgm:pt>
    <dgm:pt modelId="{A8BB2DA6-919C-45E8-806B-F3634A536599}" type="sibTrans" cxnId="{EA98EC86-FC18-4DAC-BE28-E83359121E48}">
      <dgm:prSet/>
      <dgm:spPr/>
      <dgm:t>
        <a:bodyPr/>
        <a:lstStyle/>
        <a:p>
          <a:endParaRPr lang="en-US"/>
        </a:p>
      </dgm:t>
    </dgm:pt>
    <dgm:pt modelId="{CC957D08-89FD-4450-AF8E-354957031DCB}" type="parTrans" cxnId="{EA98EC86-FC18-4DAC-BE28-E83359121E48}">
      <dgm:prSet/>
      <dgm:spPr/>
      <dgm:t>
        <a:bodyPr/>
        <a:lstStyle/>
        <a:p>
          <a:endParaRPr lang="en-US"/>
        </a:p>
      </dgm:t>
    </dgm:pt>
    <dgm:pt modelId="{AAE10F43-E162-4F5D-91F3-9F585611494B}" type="pres">
      <dgm:prSet presAssocID="{3298B81A-A02A-452B-8FF2-77C5AC8DAF2F}" presName="linear" presStyleCnt="0">
        <dgm:presLayoutVars>
          <dgm:animLvl val="lvl"/>
          <dgm:resizeHandles val="exact"/>
        </dgm:presLayoutVars>
      </dgm:prSet>
      <dgm:spPr/>
    </dgm:pt>
    <dgm:pt modelId="{28A50F0D-DFD9-4B0F-92B1-663C37022B19}" type="pres">
      <dgm:prSet presAssocID="{C7A2F9E7-4658-465E-9C1E-2B54DFDD3724}" presName="parentText" presStyleLbl="node1" presStyleIdx="0" presStyleCnt="2" custScaleY="58437" custLinFactY="-52090" custLinFactNeighborX="475" custLinFactNeighborY="-100000">
        <dgm:presLayoutVars>
          <dgm:chMax val="0"/>
          <dgm:bulletEnabled val="1"/>
        </dgm:presLayoutVars>
      </dgm:prSet>
      <dgm:spPr/>
    </dgm:pt>
    <dgm:pt modelId="{F1C96588-0CBA-4350-946D-9D35D766B04F}" type="pres">
      <dgm:prSet presAssocID="{A8BB2DA6-919C-45E8-806B-F3634A536599}" presName="spacer" presStyleCnt="0"/>
      <dgm:spPr/>
    </dgm:pt>
    <dgm:pt modelId="{87B58839-9FCF-48FB-AA81-5D0C6D78EF02}" type="pres">
      <dgm:prSet presAssocID="{C9012F8D-E68A-4E54-92CC-EB42F685A293}" presName="parentText" presStyleLbl="node1" presStyleIdx="1" presStyleCnt="2" custLinFactY="-58461" custLinFactNeighborY="-100000">
        <dgm:presLayoutVars>
          <dgm:chMax val="0"/>
          <dgm:bulletEnabled val="1"/>
        </dgm:presLayoutVars>
      </dgm:prSet>
      <dgm:spPr/>
    </dgm:pt>
  </dgm:ptLst>
  <dgm:cxnLst>
    <dgm:cxn modelId="{78C59A06-E19C-4EF7-AF44-FB2ECFA2CF2B}" type="presOf" srcId="{C9012F8D-E68A-4E54-92CC-EB42F685A293}" destId="{87B58839-9FCF-48FB-AA81-5D0C6D78EF02}" srcOrd="0" destOrd="0" presId="urn:microsoft.com/office/officeart/2005/8/layout/vList2"/>
    <dgm:cxn modelId="{E6CFE447-9DBA-42E1-AF64-ED9EE12E634F}" type="presOf" srcId="{3298B81A-A02A-452B-8FF2-77C5AC8DAF2F}" destId="{AAE10F43-E162-4F5D-91F3-9F585611494B}" srcOrd="0" destOrd="0" presId="urn:microsoft.com/office/officeart/2005/8/layout/vList2"/>
    <dgm:cxn modelId="{829F416E-2653-4EBB-BA23-27D0F5220337}" srcId="{3298B81A-A02A-452B-8FF2-77C5AC8DAF2F}" destId="{C9012F8D-E68A-4E54-92CC-EB42F685A293}" srcOrd="1" destOrd="0" parTransId="{2016D7BC-726C-49D2-BDB0-9AC246824CD1}" sibTransId="{AEF282FB-F4EE-49C4-B05C-B928FE085E79}"/>
    <dgm:cxn modelId="{E3F32573-2892-4406-9BCD-6FB56272F928}" type="presOf" srcId="{C7A2F9E7-4658-465E-9C1E-2B54DFDD3724}" destId="{28A50F0D-DFD9-4B0F-92B1-663C37022B19}" srcOrd="0" destOrd="0" presId="urn:microsoft.com/office/officeart/2005/8/layout/vList2"/>
    <dgm:cxn modelId="{EA98EC86-FC18-4DAC-BE28-E83359121E48}" srcId="{3298B81A-A02A-452B-8FF2-77C5AC8DAF2F}" destId="{C7A2F9E7-4658-465E-9C1E-2B54DFDD3724}" srcOrd="0" destOrd="0" parTransId="{CC957D08-89FD-4450-AF8E-354957031DCB}" sibTransId="{A8BB2DA6-919C-45E8-806B-F3634A536599}"/>
    <dgm:cxn modelId="{7EF8F2A0-5DF1-4A1E-8211-09B6ADF8805C}" type="presParOf" srcId="{AAE10F43-E162-4F5D-91F3-9F585611494B}" destId="{28A50F0D-DFD9-4B0F-92B1-663C37022B19}" srcOrd="0" destOrd="0" presId="urn:microsoft.com/office/officeart/2005/8/layout/vList2"/>
    <dgm:cxn modelId="{007F545E-822F-47FD-8C1B-C58860BA6824}" type="presParOf" srcId="{AAE10F43-E162-4F5D-91F3-9F585611494B}" destId="{F1C96588-0CBA-4350-946D-9D35D766B04F}" srcOrd="1" destOrd="0" presId="urn:microsoft.com/office/officeart/2005/8/layout/vList2"/>
    <dgm:cxn modelId="{3458C739-C60A-488A-94D0-2C28849DE1CB}" type="presParOf" srcId="{AAE10F43-E162-4F5D-91F3-9F585611494B}" destId="{87B58839-9FCF-48FB-AA81-5D0C6D78EF0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0C099A-CE38-488B-BD30-15548489CB25}">
      <dsp:nvSpPr>
        <dsp:cNvPr id="0" name=""/>
        <dsp:cNvSpPr/>
      </dsp:nvSpPr>
      <dsp:spPr>
        <a:xfrm>
          <a:off x="0" y="37958"/>
          <a:ext cx="7541860" cy="95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Sensibiliser</a:t>
          </a:r>
          <a:r>
            <a:rPr lang="en-US" sz="240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aux </a:t>
          </a:r>
          <a:r>
            <a:rPr lang="en-US" sz="2400" kern="120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risques</a:t>
          </a:r>
          <a:r>
            <a:rPr lang="en-US" sz="240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d'inondations.</a:t>
          </a:r>
        </a:p>
      </dsp:txBody>
      <dsp:txXfrm>
        <a:off x="46541" y="84499"/>
        <a:ext cx="7448778" cy="860321"/>
      </dsp:txXfrm>
    </dsp:sp>
    <dsp:sp modelId="{90F51F7F-8534-4B48-B032-599F31CC4D1D}">
      <dsp:nvSpPr>
        <dsp:cNvPr id="0" name=""/>
        <dsp:cNvSpPr/>
      </dsp:nvSpPr>
      <dsp:spPr>
        <a:xfrm>
          <a:off x="0" y="1060482"/>
          <a:ext cx="7541860" cy="95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Fournir</a:t>
          </a:r>
          <a:r>
            <a:rPr lang="en-US" sz="240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des </a:t>
          </a:r>
          <a:r>
            <a:rPr lang="en-US" sz="2400" kern="120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clés</a:t>
          </a:r>
          <a:r>
            <a:rPr lang="en-US" sz="240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2400" kern="120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concrètes</a:t>
          </a:r>
          <a:r>
            <a:rPr lang="en-US" sz="240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pour </a:t>
          </a:r>
          <a:r>
            <a:rPr lang="en-US" sz="2400" kern="120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évaluer</a:t>
          </a:r>
          <a:r>
            <a:rPr lang="en-US" sz="240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la </a:t>
          </a:r>
          <a:r>
            <a:rPr lang="en-US" sz="2400" kern="120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vulnérabilité</a:t>
          </a:r>
          <a:r>
            <a:rPr lang="en-US" sz="240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de son </a:t>
          </a:r>
          <a:r>
            <a:rPr lang="en-US" sz="2400" kern="120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logement</a:t>
          </a:r>
          <a:r>
            <a:rPr lang="en-US" sz="240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.</a:t>
          </a:r>
        </a:p>
      </dsp:txBody>
      <dsp:txXfrm>
        <a:off x="46541" y="1107023"/>
        <a:ext cx="7448778" cy="8603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307314-18C0-43B8-85C8-954C16BEB888}">
      <dsp:nvSpPr>
        <dsp:cNvPr id="0" name=""/>
        <dsp:cNvSpPr/>
      </dsp:nvSpPr>
      <dsp:spPr>
        <a:xfrm>
          <a:off x="0" y="200823"/>
          <a:ext cx="7643812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Outil</a:t>
          </a:r>
          <a:r>
            <a:rPr lang="en-US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de </a:t>
          </a:r>
          <a:r>
            <a:rPr lang="en-US" sz="2000" kern="12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réflexion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59399" y="260222"/>
        <a:ext cx="7525014" cy="1098002"/>
      </dsp:txXfrm>
    </dsp:sp>
    <dsp:sp modelId="{0AF4198B-77E4-4B90-9434-F396A98989A4}">
      <dsp:nvSpPr>
        <dsp:cNvPr id="0" name=""/>
        <dsp:cNvSpPr/>
      </dsp:nvSpPr>
      <dsp:spPr>
        <a:xfrm>
          <a:off x="0" y="1420751"/>
          <a:ext cx="7643812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Disponible </a:t>
          </a:r>
          <a:r>
            <a:rPr lang="en-US" sz="2000" kern="12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en</a:t>
          </a:r>
          <a:r>
            <a:rPr lang="en-US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version numérique (QR CODE) </a:t>
          </a:r>
        </a:p>
      </dsp:txBody>
      <dsp:txXfrm>
        <a:off x="59399" y="1480150"/>
        <a:ext cx="7525014" cy="1098002"/>
      </dsp:txXfrm>
    </dsp:sp>
    <dsp:sp modelId="{27AF6456-F380-4EE2-A21C-240ECF3D4462}">
      <dsp:nvSpPr>
        <dsp:cNvPr id="0" name=""/>
        <dsp:cNvSpPr/>
      </dsp:nvSpPr>
      <dsp:spPr>
        <a:xfrm>
          <a:off x="10204" y="2724364"/>
          <a:ext cx="7623403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Compilé</a:t>
          </a:r>
          <a:r>
            <a:rPr lang="en-US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2000" kern="12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synthétique</a:t>
          </a:r>
          <a:r>
            <a:rPr lang="en-US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2000" kern="12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d’ouvrages</a:t>
          </a:r>
          <a:r>
            <a:rPr lang="en-US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 de </a:t>
          </a:r>
          <a:r>
            <a:rPr lang="en-US" sz="2000" kern="12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référence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69603" y="2783763"/>
        <a:ext cx="7504605" cy="10980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307314-18C0-43B8-85C8-954C16BEB888}">
      <dsp:nvSpPr>
        <dsp:cNvPr id="0" name=""/>
        <dsp:cNvSpPr/>
      </dsp:nvSpPr>
      <dsp:spPr>
        <a:xfrm>
          <a:off x="0" y="67"/>
          <a:ext cx="7929562" cy="7495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Initié</a:t>
          </a:r>
          <a:r>
            <a:rPr lang="en-US" sz="2000" b="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par la Ville de Namur </a:t>
          </a:r>
          <a:r>
            <a:rPr lang="en-US" sz="2000" b="0" kern="12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en</a:t>
          </a:r>
          <a:r>
            <a:rPr lang="en-US" sz="2000" b="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0" kern="12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réponse</a:t>
          </a:r>
          <a:r>
            <a:rPr lang="en-US" sz="2000" b="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aux </a:t>
          </a:r>
          <a:r>
            <a:rPr lang="en-US" sz="2000" b="0" kern="12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précédentes</a:t>
          </a:r>
          <a:r>
            <a:rPr lang="en-US" sz="2000" b="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0" kern="12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inondations</a:t>
          </a:r>
          <a:endParaRPr lang="en-US" sz="2000" b="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6589" y="36656"/>
        <a:ext cx="7856384" cy="676353"/>
      </dsp:txXfrm>
    </dsp:sp>
    <dsp:sp modelId="{DA12A54D-B95F-4EF5-A5E7-73B5049DDC7E}">
      <dsp:nvSpPr>
        <dsp:cNvPr id="0" name=""/>
        <dsp:cNvSpPr/>
      </dsp:nvSpPr>
      <dsp:spPr>
        <a:xfrm>
          <a:off x="0" y="757562"/>
          <a:ext cx="7929562" cy="7495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En collaboration avec le CR Haute Meuse et le CR Sambre &amp; affluents – </a:t>
          </a:r>
          <a:r>
            <a:rPr lang="en-US" sz="2000" kern="12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projet</a:t>
          </a:r>
          <a:r>
            <a:rPr lang="en-US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2000" kern="12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pilote</a:t>
          </a:r>
          <a:r>
            <a:rPr lang="en-US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d'un an</a:t>
          </a:r>
        </a:p>
      </dsp:txBody>
      <dsp:txXfrm>
        <a:off x="36589" y="794151"/>
        <a:ext cx="7856384" cy="676353"/>
      </dsp:txXfrm>
    </dsp:sp>
    <dsp:sp modelId="{A3B32162-46F6-4399-8244-1D60487340C0}">
      <dsp:nvSpPr>
        <dsp:cNvPr id="0" name=""/>
        <dsp:cNvSpPr/>
      </dsp:nvSpPr>
      <dsp:spPr>
        <a:xfrm>
          <a:off x="0" y="1519196"/>
          <a:ext cx="7929562" cy="7495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Approche territoriale par quartier</a:t>
          </a:r>
        </a:p>
      </dsp:txBody>
      <dsp:txXfrm>
        <a:off x="36589" y="1555785"/>
        <a:ext cx="7856384" cy="676353"/>
      </dsp:txXfrm>
    </dsp:sp>
    <dsp:sp modelId="{0AF4198B-77E4-4B90-9434-F396A98989A4}">
      <dsp:nvSpPr>
        <dsp:cNvPr id="0" name=""/>
        <dsp:cNvSpPr/>
      </dsp:nvSpPr>
      <dsp:spPr>
        <a:xfrm>
          <a:off x="0" y="2277701"/>
          <a:ext cx="7929562" cy="7495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Accompagnement</a:t>
          </a:r>
          <a:r>
            <a:rPr lang="en-US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2000" kern="12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gratuit</a:t>
          </a:r>
          <a:r>
            <a:rPr lang="en-US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des </a:t>
          </a:r>
          <a:r>
            <a:rPr lang="en-US" sz="2000" kern="12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citoyens</a:t>
          </a:r>
          <a:r>
            <a:rPr lang="en-US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2000" kern="12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impactés</a:t>
          </a:r>
          <a:r>
            <a:rPr lang="en-US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par les </a:t>
          </a:r>
          <a:r>
            <a:rPr lang="en-US" sz="2000" kern="12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inondations</a:t>
          </a:r>
          <a:endParaRPr lang="en-US" sz="2000" kern="1200" dirty="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6589" y="2314290"/>
        <a:ext cx="7856384" cy="676353"/>
      </dsp:txXfrm>
    </dsp:sp>
    <dsp:sp modelId="{27AF6456-F380-4EE2-A21C-240ECF3D4462}">
      <dsp:nvSpPr>
        <dsp:cNvPr id="0" name=""/>
        <dsp:cNvSpPr/>
      </dsp:nvSpPr>
      <dsp:spPr>
        <a:xfrm>
          <a:off x="10585" y="2981482"/>
          <a:ext cx="7908390" cy="7495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Diagnostic de </a:t>
          </a:r>
          <a:r>
            <a:rPr lang="en-US" sz="2000" kern="12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votre</a:t>
          </a:r>
          <a:r>
            <a:rPr lang="en-US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habitation via </a:t>
          </a:r>
          <a:r>
            <a:rPr lang="en-US" sz="2000" kern="12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l’outil</a:t>
          </a:r>
          <a:r>
            <a:rPr lang="en-US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2000" kern="12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d’auto</a:t>
          </a:r>
          <a:r>
            <a:rPr lang="en-US" sz="20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-diagnostic</a:t>
          </a:r>
        </a:p>
      </dsp:txBody>
      <dsp:txXfrm>
        <a:off x="47174" y="3018071"/>
        <a:ext cx="7835212" cy="676353"/>
      </dsp:txXfrm>
    </dsp:sp>
    <dsp:sp modelId="{C1C22648-F24D-41BD-A09E-7463687E1330}">
      <dsp:nvSpPr>
        <dsp:cNvPr id="0" name=""/>
        <dsp:cNvSpPr/>
      </dsp:nvSpPr>
      <dsp:spPr>
        <a:xfrm>
          <a:off x="0" y="3683577"/>
          <a:ext cx="7929562" cy="7495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Préconisations</a:t>
          </a:r>
          <a:r>
            <a:rPr lang="en-US" sz="20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 de solutions durables</a:t>
          </a:r>
        </a:p>
      </dsp:txBody>
      <dsp:txXfrm>
        <a:off x="36589" y="3720166"/>
        <a:ext cx="7856384" cy="6763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A50F0D-DFD9-4B0F-92B1-663C37022B19}">
      <dsp:nvSpPr>
        <dsp:cNvPr id="0" name=""/>
        <dsp:cNvSpPr/>
      </dsp:nvSpPr>
      <dsp:spPr>
        <a:xfrm>
          <a:off x="0" y="104378"/>
          <a:ext cx="8024812" cy="7001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Les données personnelles collectées ne seront ni divulguées ni partagées, et serviront uniquement à l’établissement du diagnostic. </a:t>
          </a:r>
          <a:endParaRPr lang="fr-BE" sz="2000" kern="1200"/>
        </a:p>
      </dsp:txBody>
      <dsp:txXfrm>
        <a:off x="34177" y="138555"/>
        <a:ext cx="7956458" cy="631768"/>
      </dsp:txXfrm>
    </dsp:sp>
    <dsp:sp modelId="{87B58839-9FCF-48FB-AA81-5D0C6D78EF02}">
      <dsp:nvSpPr>
        <dsp:cNvPr id="0" name=""/>
        <dsp:cNvSpPr/>
      </dsp:nvSpPr>
      <dsp:spPr>
        <a:xfrm>
          <a:off x="0" y="912490"/>
          <a:ext cx="8024812" cy="1198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Seules des données non personnelles, liées aux aménagements et à l’origine des inondations, seront mobilisées pour améliorer la résilience du territoire.</a:t>
          </a:r>
          <a:endParaRPr lang="en-US" sz="2000" kern="1200"/>
        </a:p>
      </dsp:txBody>
      <dsp:txXfrm>
        <a:off x="58485" y="970975"/>
        <a:ext cx="7907842" cy="10811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983874" cy="500860"/>
          </a:xfrm>
          <a:prstGeom prst="rect">
            <a:avLst/>
          </a:prstGeom>
        </p:spPr>
        <p:txBody>
          <a:bodyPr vert="horz" lIns="96578" tIns="48289" rIns="96578" bIns="48289" rtlCol="0"/>
          <a:lstStyle>
            <a:lvl1pPr algn="l">
              <a:defRPr sz="1300"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02075" y="4"/>
            <a:ext cx="2984981" cy="500860"/>
          </a:xfrm>
          <a:prstGeom prst="rect">
            <a:avLst/>
          </a:prstGeom>
        </p:spPr>
        <p:txBody>
          <a:bodyPr vert="horz" lIns="96578" tIns="48289" rIns="96578" bIns="48289" rtlCol="0"/>
          <a:lstStyle>
            <a:lvl1pPr algn="r">
              <a:defRPr sz="1300"/>
            </a:lvl1pPr>
          </a:lstStyle>
          <a:p>
            <a:pPr>
              <a:defRPr/>
            </a:pPr>
            <a:fld id="{86B170AF-E2EA-4AF3-997C-4823DC498DD8}" type="datetimeFigureOut">
              <a:rPr lang="fr-BE"/>
              <a:pPr>
                <a:defRPr/>
              </a:pPr>
              <a:t>16-03-26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518690"/>
            <a:ext cx="2983874" cy="500860"/>
          </a:xfrm>
          <a:prstGeom prst="rect">
            <a:avLst/>
          </a:prstGeom>
        </p:spPr>
        <p:txBody>
          <a:bodyPr vert="horz" lIns="96578" tIns="48289" rIns="96578" bIns="48289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02075" y="9518690"/>
            <a:ext cx="2984981" cy="500860"/>
          </a:xfrm>
          <a:prstGeom prst="rect">
            <a:avLst/>
          </a:prstGeom>
        </p:spPr>
        <p:txBody>
          <a:bodyPr vert="horz" lIns="96578" tIns="48289" rIns="96578" bIns="48289" rtlCol="0" anchor="b"/>
          <a:lstStyle>
            <a:lvl1pPr algn="r">
              <a:defRPr sz="1300"/>
            </a:lvl1pPr>
          </a:lstStyle>
          <a:p>
            <a:pPr>
              <a:defRPr/>
            </a:pPr>
            <a:fld id="{630C356A-89F9-4772-A294-5D3338B73E83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808812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984982" cy="500860"/>
          </a:xfrm>
          <a:prstGeom prst="rect">
            <a:avLst/>
          </a:prstGeom>
        </p:spPr>
        <p:txBody>
          <a:bodyPr vert="horz" lIns="92718" tIns="46361" rIns="92718" bIns="46361" rtlCol="0"/>
          <a:lstStyle>
            <a:lvl1pPr algn="l">
              <a:defRPr sz="1200"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2075" y="4"/>
            <a:ext cx="2984981" cy="500860"/>
          </a:xfrm>
          <a:prstGeom prst="rect">
            <a:avLst/>
          </a:prstGeom>
        </p:spPr>
        <p:txBody>
          <a:bodyPr vert="horz" lIns="92718" tIns="46361" rIns="92718" bIns="46361" rtlCol="0"/>
          <a:lstStyle>
            <a:lvl1pPr algn="r">
              <a:defRPr sz="1200"/>
            </a:lvl1pPr>
          </a:lstStyle>
          <a:p>
            <a:pPr>
              <a:defRPr/>
            </a:pPr>
            <a:fld id="{AB59F2AB-BBE0-447D-89BF-E9589E9A0A11}" type="datetimeFigureOut">
              <a:rPr lang="fr-BE"/>
              <a:pPr>
                <a:defRPr/>
              </a:pPr>
              <a:t>16-03-26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3375" cy="3760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18" tIns="46361" rIns="92718" bIns="46361" rtlCol="0" anchor="ctr"/>
          <a:lstStyle/>
          <a:p>
            <a:pPr lvl="0"/>
            <a:endParaRPr lang="fr-BE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8928" y="4760514"/>
            <a:ext cx="5510309" cy="4510086"/>
          </a:xfrm>
          <a:prstGeom prst="rect">
            <a:avLst/>
          </a:prstGeom>
        </p:spPr>
        <p:txBody>
          <a:bodyPr vert="horz" lIns="92718" tIns="46361" rIns="92718" bIns="46361" rtlCol="0"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BE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18690"/>
            <a:ext cx="2984982" cy="500860"/>
          </a:xfrm>
          <a:prstGeom prst="rect">
            <a:avLst/>
          </a:prstGeom>
        </p:spPr>
        <p:txBody>
          <a:bodyPr vert="horz" lIns="92718" tIns="46361" rIns="92718" bIns="46361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2075" y="9518690"/>
            <a:ext cx="2984981" cy="500860"/>
          </a:xfrm>
          <a:prstGeom prst="rect">
            <a:avLst/>
          </a:prstGeom>
        </p:spPr>
        <p:txBody>
          <a:bodyPr vert="horz" lIns="92718" tIns="46361" rIns="92718" bIns="46361" rtlCol="0" anchor="b"/>
          <a:lstStyle>
            <a:lvl1pPr algn="r">
              <a:defRPr sz="1200"/>
            </a:lvl1pPr>
          </a:lstStyle>
          <a:p>
            <a:pPr>
              <a:defRPr/>
            </a:pPr>
            <a:fld id="{C8F21C86-3CD7-4313-9F06-11F228EE8976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010805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F21C86-3CD7-4313-9F06-11F228EE8976}" type="slidenum">
              <a:rPr lang="fr-BE" smtClean="0"/>
              <a:pPr>
                <a:defRPr/>
              </a:pPr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02427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ea typeface="Calibri"/>
                <a:cs typeface="Calibri"/>
              </a:rPr>
              <a:t>Ouvrage</a:t>
            </a:r>
            <a:r>
              <a:rPr lang="en-US" dirty="0">
                <a:ea typeface="Calibri"/>
                <a:cs typeface="Calibri"/>
              </a:rPr>
              <a:t> de </a:t>
            </a:r>
            <a:r>
              <a:rPr lang="en-US" dirty="0" err="1">
                <a:ea typeface="Calibri"/>
                <a:cs typeface="Calibri"/>
              </a:rPr>
              <a:t>référence</a:t>
            </a:r>
            <a:r>
              <a:rPr lang="en-US" dirty="0">
                <a:ea typeface="Calibri"/>
                <a:cs typeface="Calibri"/>
              </a:rPr>
              <a:t> : guide du SPW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F21C86-3CD7-4313-9F06-11F228EE8976}" type="slidenum">
              <a:rPr lang="fr-BE"/>
              <a:pPr>
                <a:defRPr/>
              </a:pPr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27054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310DE-A81C-7EEF-A387-E4F1E07E0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E0989F8-6098-D8DB-E1A6-0775D5E671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170F8D1-FACA-F258-BA52-08B32FD457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>
                <a:ea typeface="Calibri"/>
                <a:cs typeface="Calibri"/>
              </a:rPr>
              <a:t>Précédente inondation : notamment juillet 2025</a:t>
            </a:r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2A0BB2-DBD0-E155-5646-3D35EC0B39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F21C86-3CD7-4313-9F06-11F228EE8976}" type="slidenum">
              <a:rPr lang="fr-BE" smtClean="0"/>
              <a:pPr>
                <a:defRPr/>
              </a:pPr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87131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ea typeface="Calibri"/>
                <a:cs typeface="Calibri"/>
              </a:rPr>
              <a:t>Ajouter</a:t>
            </a:r>
            <a:r>
              <a:rPr lang="en-US">
                <a:ea typeface="Calibri"/>
                <a:cs typeface="Calibri"/>
              </a:rPr>
              <a:t> flyer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F21C86-3CD7-4313-9F06-11F228EE8976}" type="slidenum">
              <a:rPr lang="fr-BE"/>
              <a:pPr>
                <a:defRPr/>
              </a:pPr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91165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4662" cy="3840162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>
                <a:ea typeface="Calibri"/>
                <a:cs typeface="Calibri"/>
              </a:rPr>
              <a:t>ASBL qui travail en faveur des cours d'eau</a:t>
            </a:r>
          </a:p>
          <a:p>
            <a:r>
              <a:rPr lang="fr-BE">
                <a:ea typeface="Calibri"/>
                <a:cs typeface="Calibri"/>
              </a:rPr>
              <a:t>Territoire wallon couvert par 14 CR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F21C86-3CD7-4313-9F06-11F228EE8976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923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>
                <a:ea typeface="Calibri"/>
                <a:cs typeface="Calibri"/>
              </a:rPr>
              <a:t>On ne ramasse pas que des </a:t>
            </a:r>
            <a:r>
              <a:rPr lang="fr-BE" err="1">
                <a:ea typeface="Calibri"/>
                <a:cs typeface="Calibri"/>
              </a:rPr>
              <a:t>déchêts</a:t>
            </a:r>
            <a:r>
              <a:rPr lang="fr-BE">
                <a:ea typeface="Calibri"/>
                <a:cs typeface="Calibri"/>
              </a:rPr>
              <a:t> ;)</a:t>
            </a:r>
          </a:p>
        </p:txBody>
      </p:sp>
    </p:spTree>
    <p:extLst>
      <p:ext uri="{BB962C8B-B14F-4D97-AF65-F5344CB8AC3E}">
        <p14:creationId xmlns:p14="http://schemas.microsoft.com/office/powerpoint/2010/main" val="1927051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28 communes </a:t>
            </a:r>
            <a:r>
              <a:rPr lang="en-US" err="1">
                <a:ea typeface="Calibri"/>
                <a:cs typeface="Calibri"/>
              </a:rPr>
              <a:t>partenaires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F21C86-3CD7-4313-9F06-11F228EE8976}" type="slidenum">
              <a:rPr lang="fr-BE"/>
              <a:pPr>
                <a:defRPr/>
              </a:pPr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93743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 chargé de mission « </a:t>
            </a:r>
            <a:r>
              <a:rPr lang="en-US" err="1"/>
              <a:t>inondations</a:t>
            </a:r>
            <a:r>
              <a:rPr lang="en-US"/>
              <a:t> est né </a:t>
            </a:r>
            <a:r>
              <a:rPr lang="en-US" err="1"/>
              <a:t>d’une</a:t>
            </a:r>
            <a:r>
              <a:rPr lang="en-US"/>
              <a:t> convention entre la </a:t>
            </a:r>
            <a:r>
              <a:rPr lang="en-US" err="1"/>
              <a:t>Région</a:t>
            </a:r>
            <a:r>
              <a:rPr lang="en-US"/>
              <a:t> Wallonne et les 14 </a:t>
            </a:r>
            <a:r>
              <a:rPr lang="en-US" err="1"/>
              <a:t>Contrats</a:t>
            </a:r>
            <a:r>
              <a:rPr lang="en-US"/>
              <a:t> de rivière </a:t>
            </a:r>
            <a:r>
              <a:rPr lang="en-US" err="1"/>
              <a:t>wallons</a:t>
            </a:r>
            <a:r>
              <a:rPr lang="en-US"/>
              <a:t> </a:t>
            </a:r>
            <a:r>
              <a:rPr lang="en-US" err="1"/>
              <a:t>visant</a:t>
            </a:r>
            <a:r>
              <a:rPr lang="en-US"/>
              <a:t> à </a:t>
            </a:r>
            <a:r>
              <a:rPr lang="en-US" err="1"/>
              <a:t>favoriser</a:t>
            </a:r>
            <a:r>
              <a:rPr lang="en-US"/>
              <a:t> le </a:t>
            </a:r>
            <a:r>
              <a:rPr lang="en-US" err="1"/>
              <a:t>développement</a:t>
            </a:r>
            <a:r>
              <a:rPr lang="en-US"/>
              <a:t> de la culture du </a:t>
            </a:r>
            <a:r>
              <a:rPr lang="en-US" err="1"/>
              <a:t>risque</a:t>
            </a:r>
            <a:r>
              <a:rPr lang="en-US"/>
              <a:t> </a:t>
            </a:r>
            <a:r>
              <a:rPr lang="en-US" err="1"/>
              <a:t>d’inondation</a:t>
            </a:r>
            <a:r>
              <a:rPr lang="en-US"/>
              <a:t> et de </a:t>
            </a:r>
            <a:r>
              <a:rPr lang="en-US" err="1"/>
              <a:t>projets</a:t>
            </a:r>
            <a:r>
              <a:rPr lang="en-US"/>
              <a:t> </a:t>
            </a:r>
            <a:r>
              <a:rPr lang="en-US" err="1"/>
              <a:t>visant</a:t>
            </a:r>
            <a:r>
              <a:rPr lang="en-US"/>
              <a:t> à </a:t>
            </a:r>
            <a:r>
              <a:rPr lang="en-US" err="1"/>
              <a:t>améliorer</a:t>
            </a:r>
            <a:r>
              <a:rPr lang="en-US"/>
              <a:t> la </a:t>
            </a:r>
            <a:r>
              <a:rPr lang="en-US" err="1"/>
              <a:t>résilience</a:t>
            </a:r>
            <a:r>
              <a:rPr lang="en-US"/>
              <a:t> du </a:t>
            </a:r>
            <a:r>
              <a:rPr lang="en-US" err="1"/>
              <a:t>territoire</a:t>
            </a:r>
            <a:r>
              <a:rPr lang="en-US"/>
              <a:t> face aux </a:t>
            </a:r>
            <a:r>
              <a:rPr lang="en-US" err="1"/>
              <a:t>inondations</a:t>
            </a:r>
            <a:endParaRPr lang="en-US" err="1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F21C86-3CD7-4313-9F06-11F228EE8976}" type="slidenum">
              <a:rPr lang="fr-BE"/>
              <a:pPr>
                <a:defRPr/>
              </a:pPr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73347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2AFA0-6016-46DD-A8C3-CB221280B5E5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09453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Quand vous ne </a:t>
            </a:r>
            <a:r>
              <a:rPr lang="en-US" err="1">
                <a:ea typeface="Calibri"/>
                <a:cs typeface="Calibri"/>
              </a:rPr>
              <a:t>savez</a:t>
            </a:r>
            <a:r>
              <a:rPr lang="en-US">
                <a:ea typeface="Calibri"/>
                <a:cs typeface="Calibri"/>
              </a:rPr>
              <a:t> pas, le guide vous </a:t>
            </a:r>
            <a:r>
              <a:rPr lang="en-US" err="1">
                <a:ea typeface="Calibri"/>
                <a:cs typeface="Calibri"/>
              </a:rPr>
              <a:t>renvoie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systématiquement</a:t>
            </a:r>
            <a:r>
              <a:rPr lang="en-US">
                <a:ea typeface="Calibri"/>
                <a:cs typeface="Calibri"/>
              </a:rPr>
              <a:t> à la fiche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F21C86-3CD7-4313-9F06-11F228EE8976}" type="slidenum">
              <a:rPr lang="fr-BE"/>
              <a:pPr>
                <a:defRPr/>
              </a:pPr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64074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Dire </a:t>
            </a:r>
            <a:r>
              <a:rPr lang="en-US" dirty="0" err="1">
                <a:ea typeface="Calibri"/>
                <a:cs typeface="Calibri"/>
              </a:rPr>
              <a:t>qu'on</a:t>
            </a:r>
            <a:r>
              <a:rPr lang="en-US" dirty="0">
                <a:ea typeface="Calibri"/>
                <a:cs typeface="Calibri"/>
              </a:rPr>
              <a:t> a les </a:t>
            </a:r>
            <a:r>
              <a:rPr lang="en-US" dirty="0" err="1">
                <a:ea typeface="Calibri"/>
                <a:cs typeface="Calibri"/>
              </a:rPr>
              <a:t>mêmes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préconisations</a:t>
            </a:r>
            <a:r>
              <a:rPr lang="en-US" dirty="0">
                <a:ea typeface="Calibri"/>
                <a:cs typeface="Calibri"/>
              </a:rPr>
              <a:t> pour </a:t>
            </a:r>
            <a:r>
              <a:rPr lang="en-US" dirty="0" err="1">
                <a:ea typeface="Calibri"/>
                <a:cs typeface="Calibri"/>
              </a:rPr>
              <a:t>l'extérieur</a:t>
            </a:r>
            <a:r>
              <a:rPr lang="en-US" dirty="0">
                <a:ea typeface="Calibri"/>
                <a:cs typeface="Calibri"/>
              </a:rPr>
              <a:t> (</a:t>
            </a:r>
            <a:r>
              <a:rPr lang="en-US" dirty="0" err="1">
                <a:ea typeface="Calibri"/>
                <a:cs typeface="Calibri"/>
              </a:rPr>
              <a:t>jardin</a:t>
            </a:r>
            <a:r>
              <a:rPr lang="en-US" dirty="0">
                <a:ea typeface="Calibri"/>
                <a:cs typeface="Calibri"/>
              </a:rPr>
              <a:t>) </a:t>
            </a:r>
            <a:r>
              <a:rPr lang="en-US" dirty="0" err="1">
                <a:ea typeface="Calibri"/>
                <a:cs typeface="Calibri"/>
              </a:rPr>
              <a:t>d'une</a:t>
            </a:r>
            <a:r>
              <a:rPr lang="en-US" dirty="0">
                <a:ea typeface="Calibri"/>
                <a:cs typeface="Calibri"/>
              </a:rPr>
              <a:t> maison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F21C86-3CD7-4313-9F06-11F228EE8976}" type="slidenum">
              <a:rPr lang="fr-BE"/>
              <a:pPr>
                <a:defRPr/>
              </a:pPr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23549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2AFA0-6016-46DD-A8C3-CB221280B5E5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0616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C188D-A6EB-4072-A8A3-CD133E758F2E}" type="datetime1">
              <a:rPr lang="fr-BE" smtClean="0"/>
              <a:t>16-03-26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Contrat de Rivière Sambre et Affluents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D3163-8DC5-4EAE-8007-3F9DD07337DC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9732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2A3A8-49CF-4BF9-A3AA-28BC88BF883F}" type="datetime1">
              <a:rPr lang="fr-BE" smtClean="0"/>
              <a:t>16-03-26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Contrat de Rivière Sambre et Affluents ASBL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D3163-8DC5-4EAE-8007-3F9DD07337DC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28167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ACD0-D9A5-476A-BDDB-C05D0A9E7187}" type="datetime1">
              <a:rPr lang="fr-BE" smtClean="0"/>
              <a:t>16-03-26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Contrat de Rivière Sambre et Affluents ASBL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D3163-8DC5-4EAE-8007-3F9DD07337DC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05178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re de diapositiv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sp>
        <p:nvSpPr>
          <p:cNvPr id="43" name="Sous-titre de diapositiv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Sous-titre de diapositive</a:t>
            </a:r>
          </a:p>
        </p:txBody>
      </p:sp>
      <p:sp>
        <p:nvSpPr>
          <p:cNvPr id="44" name="Texte niveau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003111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3968D0-D825-9360-728D-4CA437944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24BFBF6-1E1E-BFE3-DE0B-4762F61FA7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6C9714-B3A6-EB89-1A0C-37E95BE9C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BDD61-34E5-40E9-99FD-DB8886D43BC0}" type="datetimeFigureOut">
              <a:rPr lang="fr-BE" smtClean="0"/>
              <a:t>16-03-26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C9C87D-7936-0579-CA70-74823E8E1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3DD1A1-05F3-9F45-F6F8-3B123DF0F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D278-CACC-462D-95A9-6CA5A9F31878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20760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E65B32-5EEB-5A23-E67C-D07EAA0D5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0D9B92-7338-A507-9399-C67C597B50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3666F2-2429-DF45-0819-E9A7F2E33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BDD61-34E5-40E9-99FD-DB8886D43BC0}" type="datetimeFigureOut">
              <a:rPr lang="fr-BE" smtClean="0"/>
              <a:t>16-03-26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71284E-490E-E78C-4D56-0A1F92BB7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FC4BA7-FA6F-BF4E-CAD4-38233C8F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D278-CACC-462D-95A9-6CA5A9F31878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49166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75C209-174E-5F0B-B5EE-5C0D0F770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743B91F-9A41-AF81-3BEA-9072CF26C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065C2F-B3D9-EDC0-9837-5C0B8753C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BDD61-34E5-40E9-99FD-DB8886D43BC0}" type="datetimeFigureOut">
              <a:rPr lang="fr-BE" smtClean="0"/>
              <a:t>16-03-26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C688E1-D33A-B464-7670-1C43789EF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8385FA-3022-B9B7-A3D6-15865167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D278-CACC-462D-95A9-6CA5A9F31878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35554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0C3072-D3A3-A93C-345F-5FAD2B4BA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F414B1-0095-0126-597F-E9D496F461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D4AE67D-4BC5-E937-32A7-8A42C841E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40EA16C-7791-2E81-5DF5-B2F1135AE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BDD61-34E5-40E9-99FD-DB8886D43BC0}" type="datetimeFigureOut">
              <a:rPr lang="fr-BE" smtClean="0"/>
              <a:t>16-03-26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12854AB-82D1-273C-F3E5-725A766D5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5CA59B6-C018-D295-31AE-2F6B107D7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D278-CACC-462D-95A9-6CA5A9F31878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19279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0182C6-E390-4C4D-1C4A-51DCBEBF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780DFE-D207-1210-9DCF-2AE89258C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7DC1E2A-AEAF-63A8-3F5D-3F178441AA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20A328D-D65D-763B-7809-0FD2F15C8D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BB5F883-70AE-AF52-C4B1-4C0DEF3F6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4739C53-48AA-3215-74F2-90490D333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BDD61-34E5-40E9-99FD-DB8886D43BC0}" type="datetimeFigureOut">
              <a:rPr lang="fr-BE" smtClean="0"/>
              <a:t>16-03-26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C01198C-DDEC-967E-947E-C48864D4E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79DEC83-C2D5-3DB9-A918-7534081CA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D278-CACC-462D-95A9-6CA5A9F31878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86978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0E633B-B88F-669B-00BE-788D04098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2AAE068-BE74-EA1C-656D-9914F8D57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BDD61-34E5-40E9-99FD-DB8886D43BC0}" type="datetimeFigureOut">
              <a:rPr lang="fr-BE" smtClean="0"/>
              <a:t>16-03-26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CFF0A74-22D9-EDD9-7D4E-CDE91DE42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3FF4FE1-846B-C9EC-51A5-F7EF73BB1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D278-CACC-462D-95A9-6CA5A9F31878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97736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9CED507-D7D4-EB0A-6878-971A77AB5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BDD61-34E5-40E9-99FD-DB8886D43BC0}" type="datetimeFigureOut">
              <a:rPr lang="fr-BE" smtClean="0"/>
              <a:t>16-03-26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C73C927-63A8-793E-F902-87CD2BD5F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AC6B72-7D7E-70B7-A630-ABE381B24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D278-CACC-462D-95A9-6CA5A9F31878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38578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611B-13BF-4B1E-8762-C281D14D8CB3}" type="datetime1">
              <a:rPr lang="fr-BE" smtClean="0"/>
              <a:t>16-03-26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Contrat de Rivière Sambre et Affluents ASBL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D3163-8DC5-4EAE-8007-3F9DD07337DC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65633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E841DB-537C-8480-20A5-6B6247980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133F5B-BBD0-C8F5-2790-86CE39D79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339BCAC-398F-5CED-10F3-C20B36326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9D010E1-ACDC-0377-2A6D-F17944511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BDD61-34E5-40E9-99FD-DB8886D43BC0}" type="datetimeFigureOut">
              <a:rPr lang="fr-BE" smtClean="0"/>
              <a:t>16-03-26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4C3597F-603A-C9A5-2C4B-0083D2E95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C3DC262-9B0D-441C-EF67-03B6AEB67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D278-CACC-462D-95A9-6CA5A9F31878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96033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C77446-1A3C-B3F8-4A95-035266426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E896FA3-F463-CAEB-EB3A-AED59D28D1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7D8C84C-CD9F-58C4-E2D6-0196D72D7C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753E09E-FAD9-57F2-8D13-F244998FE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BDD61-34E5-40E9-99FD-DB8886D43BC0}" type="datetimeFigureOut">
              <a:rPr lang="fr-BE" smtClean="0"/>
              <a:t>16-03-26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D2F2A7-4387-D10B-81C9-0758AE9E7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EC64A8E-C9C6-A247-A4B4-1CA42FE7B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D278-CACC-462D-95A9-6CA5A9F31878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55626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9E461A-8E55-07EC-D32B-5FCA71473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E3CD9E0-C1E1-EE23-396A-317B2A9A90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6E34E9-2349-E631-ADCA-B85BD31F5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BDD61-34E5-40E9-99FD-DB8886D43BC0}" type="datetimeFigureOut">
              <a:rPr lang="fr-BE" smtClean="0"/>
              <a:t>16-03-26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9B456C-5868-97FF-A9C7-4001D2E5F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CC732A-492A-C244-0013-40A074F31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D278-CACC-462D-95A9-6CA5A9F31878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888854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642FFC7-D44D-EEFB-383E-8D5A877EEF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F0E6AA1-5699-E767-5731-0DAB4DEDE7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C03FB1-2558-7F9C-8ACD-D70816A5E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BDD61-34E5-40E9-99FD-DB8886D43BC0}" type="datetimeFigureOut">
              <a:rPr lang="fr-BE" smtClean="0"/>
              <a:t>16-03-26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EB4FD1-DD89-B243-4868-D1A95A1A1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B0D26A-CBCD-0940-477F-11C1A1B3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D278-CACC-462D-95A9-6CA5A9F31878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77489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de diapositive">
            <a:extLst>
              <a:ext uri="{FF2B5EF4-FFF2-40B4-BE49-F238E27FC236}">
                <a16:creationId xmlns:a16="http://schemas.microsoft.com/office/drawing/2014/main" id="{7670FA8A-041F-747C-0C13-75B24E6635B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fr-BE"/>
            </a:lvl1pPr>
          </a:lstStyle>
          <a:p>
            <a:pPr lvl="0"/>
            <a:r>
              <a:rPr lang="fr-BE"/>
              <a:t>Titre de diapositive</a:t>
            </a:r>
          </a:p>
        </p:txBody>
      </p:sp>
      <p:sp>
        <p:nvSpPr>
          <p:cNvPr id="3" name="Sous-titre de diapositive">
            <a:extLst>
              <a:ext uri="{FF2B5EF4-FFF2-40B4-BE49-F238E27FC236}">
                <a16:creationId xmlns:a16="http://schemas.microsoft.com/office/drawing/2014/main" id="{B8733D48-4598-F9F9-EB48-4A11EBB898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3247" y="1186479"/>
            <a:ext cx="10985501" cy="467386"/>
          </a:xfrm>
        </p:spPr>
        <p:txBody>
          <a:bodyPr lIns="45720" rIns="45720"/>
          <a:lstStyle>
            <a:lvl1pPr marL="0" indent="0" defTabSz="412751">
              <a:lnSpc>
                <a:spcPct val="100000"/>
              </a:lnSpc>
              <a:spcBef>
                <a:spcPts val="0"/>
              </a:spcBef>
              <a:buNone/>
              <a:defRPr lang="fr-BE" sz="2750" b="1"/>
            </a:lvl1pPr>
          </a:lstStyle>
          <a:p>
            <a:pPr lvl="0"/>
            <a:r>
              <a:rPr lang="fr-BE"/>
              <a:t>Sous-titre de diapositive</a:t>
            </a:r>
          </a:p>
        </p:txBody>
      </p:sp>
      <p:sp>
        <p:nvSpPr>
          <p:cNvPr id="4" name="Texte niveau 1…">
            <a:extLst>
              <a:ext uri="{FF2B5EF4-FFF2-40B4-BE49-F238E27FC236}">
                <a16:creationId xmlns:a16="http://schemas.microsoft.com/office/drawing/2014/main" id="{3B166EE3-195B-85A4-19CE-D30E5BC8BF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Texte de puce de diapositive</a:t>
            </a:r>
          </a:p>
          <a:p>
            <a:pPr lvl="1"/>
            <a:endParaRPr lang="fr-FR"/>
          </a:p>
          <a:p>
            <a:pPr lvl="2"/>
            <a:endParaRPr lang="fr-FR"/>
          </a:p>
          <a:p>
            <a:pPr lvl="3"/>
            <a:endParaRPr lang="fr-FR"/>
          </a:p>
          <a:p>
            <a:pPr lvl="4"/>
            <a:endParaRPr lang="fr-FR"/>
          </a:p>
        </p:txBody>
      </p:sp>
      <p:sp>
        <p:nvSpPr>
          <p:cNvPr id="5" name="Numéro de diapositive">
            <a:extLst>
              <a:ext uri="{FF2B5EF4-FFF2-40B4-BE49-F238E27FC236}">
                <a16:creationId xmlns:a16="http://schemas.microsoft.com/office/drawing/2014/main" id="{08F97266-3D1B-DB2E-8206-8D09F01574F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E9D6D1-C64D-4770-935F-723ADEC51398}" type="slidenum"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2973810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183C95D-D2B3-BD0B-EF39-821F06E39E7A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490ADB3-A066-1E4E-EAC9-7CEE11ABA0A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9379EE-B580-44D0-A87F-95E85B699810}" type="datetime1">
              <a:rPr lang="fr-BE"/>
              <a:pPr lvl="0"/>
              <a:t>16-03-26</a:t>
            </a:fld>
            <a:endParaRPr lang="fr-B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3294E55-3309-E52B-6B07-31FC520AC22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BE"/>
              <a:t>Contrat de Rivière Sambre et Affluents ASBL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2C18B14-3B81-622C-D4DB-165F17968A5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EC2A26-A203-44A1-AFF9-56E97F91119E}" type="slidenum"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9364584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1EB9F-511D-4920-92ED-B8CE136EDD09}" type="datetime1">
              <a:rPr lang="fr-BE" smtClean="0"/>
              <a:t>16-03-26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Contrat de Rivière Sambre et Affluents ASBL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D3163-8DC5-4EAE-8007-3F9DD07337DC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29203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177D-F8D0-4C1C-AF0E-64FE62413109}" type="datetime1">
              <a:rPr lang="fr-BE" smtClean="0"/>
              <a:t>16-03-26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Contrat de Rivière Sambre et Affluents ASBL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D3163-8DC5-4EAE-8007-3F9DD07337DC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07427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2B950-E97E-40BA-810B-7EEFE726B3D9}" type="datetime1">
              <a:rPr lang="fr-BE" smtClean="0"/>
              <a:t>16-03-26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Contrat de Rivière Sambre et Affluents ASBL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D3163-8DC5-4EAE-8007-3F9DD07337DC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04812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AC705-D5D0-4F30-9DD4-C2AC753082F3}" type="datetime1">
              <a:rPr lang="fr-BE" smtClean="0"/>
              <a:t>16-03-26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Contrat de Rivière Sambre et Affluents ASBL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D3163-8DC5-4EAE-8007-3F9DD07337DC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18914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0C1F-A59F-4670-BA04-7FCE7FF97932}" type="datetime1">
              <a:rPr lang="fr-BE" smtClean="0"/>
              <a:t>16-03-26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Contrat de Rivière Sambre et Affluents ASBL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D3163-8DC5-4EAE-8007-3F9DD07337DC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04002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708D0-E79E-457F-BB0F-DB8B508B5970}" type="datetime1">
              <a:rPr lang="fr-BE" smtClean="0"/>
              <a:t>16-03-26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Contrat de Rivière Sambre et Affluents ASBL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D3163-8DC5-4EAE-8007-3F9DD07337DC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13611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9A86-689E-4F7E-923E-62BBF4921796}" type="datetime1">
              <a:rPr lang="fr-BE" smtClean="0"/>
              <a:t>16-03-26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Contrat de Rivière Sambre et Affluents ASBL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D3163-8DC5-4EAE-8007-3F9DD07337DC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82187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C188D-A6EB-4072-A8A3-CD133E758F2E}" type="datetime1">
              <a:rPr lang="fr-BE" smtClean="0"/>
              <a:t>16-03-26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/>
              <a:t>Contrat de Rivière Sambre et Affluents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D3163-8DC5-4EAE-8007-3F9DD07337DC}" type="slidenum">
              <a:rPr lang="fr-BE" smtClean="0"/>
              <a:pPr/>
              <a:t>‹#›</a:t>
            </a:fld>
            <a:endParaRPr lang="fr-BE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F52B8D1-7E70-ED6C-DBE7-66F7CB13CF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4747" y="5993678"/>
            <a:ext cx="13441493" cy="189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  <p:sldLayoutId id="214748430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F832F6B-F200-5FFE-E813-469460DE8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4E5C6D-A25A-B41E-299A-30185D04F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3F76DC-C805-EA35-E6FE-07DDF21689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4BDD61-34E5-40E9-99FD-DB8886D43BC0}" type="datetimeFigureOut">
              <a:rPr lang="fr-BE" smtClean="0"/>
              <a:t>16-03-26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451D14-27F3-04F1-45B9-056E0826D7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851DFC-94EE-CCD1-8A1E-B4CEF9658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79D278-CACC-462D-95A9-6CA5A9F31878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73239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18/10/relationships/comments" Target="../comments/modernComment_104_D8BC9450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9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9.png"/><Relationship Id="rId5" Type="http://schemas.openxmlformats.org/officeDocument/2006/relationships/diagramData" Target="../diagrams/data2.xml"/><Relationship Id="rId10" Type="http://schemas.openxmlformats.org/officeDocument/2006/relationships/image" Target="../media/image40.svg"/><Relationship Id="rId4" Type="http://schemas.openxmlformats.org/officeDocument/2006/relationships/image" Target="../media/image3.png"/><Relationship Id="rId9" Type="http://schemas.microsoft.com/office/2007/relationships/diagramDrawing" Target="../diagrams/drawin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2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44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9.png"/><Relationship Id="rId4" Type="http://schemas.openxmlformats.org/officeDocument/2006/relationships/diagramData" Target="../diagrams/data3.xml"/><Relationship Id="rId9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.png"/><Relationship Id="rId7" Type="http://schemas.openxmlformats.org/officeDocument/2006/relationships/hyperlink" Target="https://framaforms.org/formulaire-dinscription-pour-la-realisation-dun-diagnostic-de-vulnerabilite-de-son-habitation-face" TargetMode="Externa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45.png"/><Relationship Id="rId5" Type="http://schemas.openxmlformats.org/officeDocument/2006/relationships/image" Target="../media/image27.jpeg"/><Relationship Id="rId10" Type="http://schemas.openxmlformats.org/officeDocument/2006/relationships/image" Target="../media/image44.png"/><Relationship Id="rId4" Type="http://schemas.openxmlformats.org/officeDocument/2006/relationships/image" Target="../media/image26.jpe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44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9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microsoft.com/office/2018/10/relationships/comments" Target="../comments/modernComment_109_3D5B87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1.jpe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2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5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9.png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10.png"/><Relationship Id="rId4" Type="http://schemas.openxmlformats.org/officeDocument/2006/relationships/image" Target="../media/image26.jpe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6.jpe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99BA87E8-D45F-FE4A-1CC1-7C06E2955D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43"/>
          <a:stretch>
            <a:fillRect/>
          </a:stretch>
        </p:blipFill>
        <p:spPr>
          <a:xfrm>
            <a:off x="-22807" y="443198"/>
            <a:ext cx="12214807" cy="482610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243CC70-21A0-3457-B5A3-CC2D375CE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9040" y="812795"/>
            <a:ext cx="5809611" cy="1799924"/>
          </a:xfrm>
        </p:spPr>
        <p:txBody>
          <a:bodyPr>
            <a:normAutofit/>
          </a:bodyPr>
          <a:lstStyle/>
          <a:p>
            <a:r>
              <a:rPr lang="fr-FR" sz="4000" b="1">
                <a:solidFill>
                  <a:srgbClr val="425766"/>
                </a:solidFill>
                <a:latin typeface="+mn-lt"/>
                <a:cs typeface="Arial"/>
              </a:rPr>
              <a:t>Séance d’information sur le risque d’inondation dans votre quartier</a:t>
            </a:r>
            <a:endParaRPr lang="fr-BE" sz="4000" b="1">
              <a:solidFill>
                <a:srgbClr val="425766"/>
              </a:solidFill>
              <a:latin typeface="+mn-lt"/>
              <a:ea typeface="Batang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8A3976-4D98-8A06-C50C-5367989FC099}"/>
              </a:ext>
            </a:extLst>
          </p:cNvPr>
          <p:cNvSpPr txBox="1"/>
          <p:nvPr/>
        </p:nvSpPr>
        <p:spPr>
          <a:xfrm>
            <a:off x="7345217" y="3202347"/>
            <a:ext cx="3358105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/>
              <a:t>24 mars 2026</a:t>
            </a:r>
          </a:p>
          <a:p>
            <a:pPr algn="ctr"/>
            <a:endParaRPr lang="en-US"/>
          </a:p>
          <a:p>
            <a:pPr algn="ctr"/>
            <a:r>
              <a:rPr lang="fr-FR" dirty="0"/>
              <a:t>Espace </a:t>
            </a:r>
            <a:r>
              <a:rPr lang="fr-FR" dirty="0" err="1"/>
              <a:t>Hastimoulin</a:t>
            </a:r>
            <a:endParaRPr lang="fr-FR">
              <a:ea typeface="Calibri"/>
              <a:cs typeface="Calibri"/>
            </a:endParaRPr>
          </a:p>
          <a:p>
            <a:pPr algn="ctr"/>
            <a:r>
              <a:rPr lang="fr-FR">
                <a:ea typeface="Calibri"/>
                <a:cs typeface="Calibri"/>
              </a:rPr>
              <a:t>Saint-Servais</a:t>
            </a:r>
          </a:p>
          <a:p>
            <a:pPr algn="ctr"/>
            <a:endParaRPr lang="en-US">
              <a:highlight>
                <a:srgbClr val="FFFF00"/>
              </a:highlight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13E553-46D7-F999-D465-B2E6AAE67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7590" y="5516598"/>
            <a:ext cx="988503" cy="119754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A3C088F-A936-8753-0DF6-119F170539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2540"/>
          <a:stretch>
            <a:fillRect/>
          </a:stretch>
        </p:blipFill>
        <p:spPr>
          <a:xfrm rot="21106711">
            <a:off x="1219660" y="740092"/>
            <a:ext cx="4592885" cy="4219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B26FA60-D37B-AAEC-BBFC-55DD1D15D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1" t="9252" r="5790" b="11230"/>
          <a:stretch>
            <a:fillRect/>
          </a:stretch>
        </p:blipFill>
        <p:spPr bwMode="auto">
          <a:xfrm>
            <a:off x="9492296" y="5536529"/>
            <a:ext cx="1434532" cy="119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FA7DD58-CC8C-561F-ECE1-FE8277684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973" y="5303485"/>
            <a:ext cx="1614588" cy="161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405F08-7A05-F16B-90E6-02AF4190E3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735" y="5270261"/>
            <a:ext cx="2812074" cy="1593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1033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39FB6DB3-1C7B-60AC-F7C9-8D1B2C4758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1"/>
          <a:stretch>
            <a:fillRect/>
          </a:stretch>
        </p:blipFill>
        <p:spPr>
          <a:xfrm>
            <a:off x="-1" y="0"/>
            <a:ext cx="113347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0321C5AD-E766-1D0B-50FF-8931BC06A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9548" y="180754"/>
            <a:ext cx="988503" cy="1197543"/>
          </a:xfrm>
          <a:prstGeom prst="rect">
            <a:avLst/>
          </a:prstGeom>
        </p:spPr>
      </p:pic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F3CDA9EB-891C-CF13-26DC-01034BD0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471" y="617470"/>
            <a:ext cx="9003854" cy="4381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>
                <a:solidFill>
                  <a:srgbClr val="425766"/>
                </a:solidFill>
              </a:rPr>
              <a:t>Un questionnaire à remplir afin d’identifier les forces et faiblesses de mon habitation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61478B3-3C6D-C6D2-6F81-6C83738DCA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5" y="533400"/>
            <a:ext cx="983380" cy="417600"/>
          </a:xfrm>
          <a:prstGeom prst="rect">
            <a:avLst/>
          </a:prstGeom>
        </p:spPr>
      </p:pic>
      <p:pic>
        <p:nvPicPr>
          <p:cNvPr id="23" name="Image 22" descr="Une image contenant logo, Graphique, Police, texte&#10;&#10;Le contenu généré par l’IA peut être incorrect.">
            <a:extLst>
              <a:ext uri="{FF2B5EF4-FFF2-40B4-BE49-F238E27FC236}">
                <a16:creationId xmlns:a16="http://schemas.microsoft.com/office/drawing/2014/main" id="{FA40C930-3A99-ABB1-D19B-4A61A5F8C7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t="22092" r="52051" b="28514"/>
          <a:stretch>
            <a:fillRect/>
          </a:stretch>
        </p:blipFill>
        <p:spPr>
          <a:xfrm>
            <a:off x="9801224" y="1764570"/>
            <a:ext cx="1711149" cy="1657581"/>
          </a:xfrm>
          <a:prstGeom prst="rect">
            <a:avLst/>
          </a:prstGeom>
        </p:spPr>
      </p:pic>
      <p:pic>
        <p:nvPicPr>
          <p:cNvPr id="24" name="Image 23" descr="Une image contenant logo, Graphique, Police, texte&#10;&#10;Le contenu généré par l’IA peut être incorrect.">
            <a:extLst>
              <a:ext uri="{FF2B5EF4-FFF2-40B4-BE49-F238E27FC236}">
                <a16:creationId xmlns:a16="http://schemas.microsoft.com/office/drawing/2014/main" id="{53985949-9FA7-20B1-B793-4BC35CBD53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0" t="19676" r="7918" b="27532"/>
          <a:stretch>
            <a:fillRect/>
          </a:stretch>
        </p:blipFill>
        <p:spPr>
          <a:xfrm>
            <a:off x="9801225" y="3655381"/>
            <a:ext cx="1711149" cy="177165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A1A8724-D59F-B963-7A1D-1668D4ECBF4E}"/>
              </a:ext>
            </a:extLst>
          </p:cNvPr>
          <p:cNvSpPr/>
          <p:nvPr/>
        </p:nvSpPr>
        <p:spPr>
          <a:xfrm rot="20969718">
            <a:off x="6716578" y="3290064"/>
            <a:ext cx="463455" cy="480484"/>
          </a:xfrm>
          <a:prstGeom prst="rect">
            <a:avLst/>
          </a:prstGeom>
          <a:noFill/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B404CC5D-7289-0FF9-8532-56AD252897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79"/>
          <a:stretch/>
        </p:blipFill>
        <p:spPr>
          <a:xfrm>
            <a:off x="0" y="6226699"/>
            <a:ext cx="12713631" cy="646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AC32BBA-B92B-50F7-4CCF-231B8CD71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341" y="5785379"/>
            <a:ext cx="1108710" cy="110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1AD0C752-F559-3BF8-26B7-C602D7DA74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67" y="1028530"/>
            <a:ext cx="7639683" cy="5063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B40FB0-F44A-D6D3-6172-4C51338611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73001" y="5799666"/>
            <a:ext cx="1325663" cy="110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3739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C904F-3CAC-A933-11CF-411FBC407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BF0987E2-B025-D28A-C7E5-574DAE6952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1"/>
          <a:stretch>
            <a:fillRect/>
          </a:stretch>
        </p:blipFill>
        <p:spPr>
          <a:xfrm>
            <a:off x="-1" y="0"/>
            <a:ext cx="113347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D58656-8816-3EAE-C308-23F37709D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9548" y="180754"/>
            <a:ext cx="988503" cy="1197543"/>
          </a:xfrm>
          <a:prstGeom prst="rect">
            <a:avLst/>
          </a:prstGeom>
        </p:spPr>
      </p:pic>
      <p:sp>
        <p:nvSpPr>
          <p:cNvPr id="7" name="Espace réservé du contenu 7">
            <a:extLst>
              <a:ext uri="{FF2B5EF4-FFF2-40B4-BE49-F238E27FC236}">
                <a16:creationId xmlns:a16="http://schemas.microsoft.com/office/drawing/2014/main" id="{B22383FC-B49B-0D21-EE88-3FC789B854DD}"/>
              </a:ext>
            </a:extLst>
          </p:cNvPr>
          <p:cNvSpPr txBox="1">
            <a:spLocks/>
          </p:cNvSpPr>
          <p:nvPr/>
        </p:nvSpPr>
        <p:spPr>
          <a:xfrm>
            <a:off x="1216471" y="379345"/>
            <a:ext cx="9222929" cy="8684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>
                <a:solidFill>
                  <a:srgbClr val="425766"/>
                </a:solidFill>
              </a:rPr>
              <a:t>Des</a:t>
            </a:r>
            <a:r>
              <a:rPr lang="fr-FR" sz="1800" b="1">
                <a:solidFill>
                  <a:srgbClr val="425766"/>
                </a:solidFill>
              </a:rPr>
              <a:t> fiches</a:t>
            </a:r>
            <a:r>
              <a:rPr lang="fr-FR" sz="1800">
                <a:solidFill>
                  <a:srgbClr val="425766"/>
                </a:solidFill>
              </a:rPr>
              <a:t> reprenant les différentes thématiques abordées </a:t>
            </a:r>
            <a:r>
              <a:rPr lang="fr-FR" sz="1800" b="1">
                <a:solidFill>
                  <a:srgbClr val="425766"/>
                </a:solidFill>
              </a:rPr>
              <a:t>EN DÉTAIL </a:t>
            </a:r>
            <a:r>
              <a:rPr lang="fr-FR" sz="1800">
                <a:solidFill>
                  <a:srgbClr val="425766"/>
                </a:solidFill>
              </a:rPr>
              <a:t>afin de répondre aux questions. Chaque fiche est précédée d’un résumé (encadré </a:t>
            </a:r>
            <a:r>
              <a:rPr lang="fr-FR" sz="1800" b="1">
                <a:solidFill>
                  <a:srgbClr val="425766"/>
                </a:solidFill>
              </a:rPr>
              <a:t>EN BREF</a:t>
            </a:r>
            <a:r>
              <a:rPr lang="fr-FR" sz="1800">
                <a:solidFill>
                  <a:srgbClr val="425766"/>
                </a:solidFill>
              </a:rPr>
              <a:t>) reprenant quelques informations essentielles.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277F131-001E-9B6E-54CF-5B3B573D1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94" y="536290"/>
            <a:ext cx="978750" cy="41760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F23EF510-EFFB-619B-88E3-82E197065B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713" r="54040" b="46678"/>
          <a:stretch>
            <a:fillRect/>
          </a:stretch>
        </p:blipFill>
        <p:spPr>
          <a:xfrm>
            <a:off x="1216471" y="1176276"/>
            <a:ext cx="7313436" cy="2477784"/>
          </a:xfrm>
          <a:prstGeom prst="rect">
            <a:avLst/>
          </a:prstGeom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C1285E1B-2397-2ED9-11B4-82DA2A2B1F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79"/>
          <a:stretch/>
        </p:blipFill>
        <p:spPr>
          <a:xfrm>
            <a:off x="0" y="6226699"/>
            <a:ext cx="12713631" cy="646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1AB6F7A-A2BE-C8BA-AA8B-3B1B417B4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341" y="5785379"/>
            <a:ext cx="1108710" cy="110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E2F677-F6F1-D55C-A56F-6C9CA3D0C86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70" r="2424" b="4615"/>
          <a:stretch>
            <a:fillRect/>
          </a:stretch>
        </p:blipFill>
        <p:spPr>
          <a:xfrm>
            <a:off x="2276671" y="1478833"/>
            <a:ext cx="5886416" cy="1522606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A653E11F-0EFA-64C7-19CB-341A2E350C0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344" t="42495" r="56787" b="51876"/>
          <a:stretch>
            <a:fillRect/>
          </a:stretch>
        </p:blipFill>
        <p:spPr>
          <a:xfrm>
            <a:off x="1633127" y="3007533"/>
            <a:ext cx="4309942" cy="4256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4599E3-AB23-BD10-5D0F-3E762D55D54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073" t="59620" r="2424" b="4615"/>
          <a:stretch>
            <a:fillRect/>
          </a:stretch>
        </p:blipFill>
        <p:spPr>
          <a:xfrm>
            <a:off x="1628519" y="2406825"/>
            <a:ext cx="6538582" cy="6077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7F3BD8-E2A0-38E0-FF49-F667A06943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7988" y="3450816"/>
            <a:ext cx="7076153" cy="26602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F10EB6-D0D4-BCE3-942D-9162D1B965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73001" y="5799666"/>
            <a:ext cx="1325663" cy="110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21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AC0E4-0D32-882D-CCC6-0BDFA4C1C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6AC982-56B3-1ED5-3B04-037D4515FE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534" r="54040" b="27921"/>
          <a:stretch>
            <a:fillRect/>
          </a:stretch>
        </p:blipFill>
        <p:spPr>
          <a:xfrm>
            <a:off x="1133474" y="-54940"/>
            <a:ext cx="7293623" cy="1133476"/>
          </a:xfrm>
          <a:prstGeom prst="rect">
            <a:avLst/>
          </a:prstGeom>
        </p:spPr>
      </p:pic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A1DF610C-8EA9-9BC2-AC14-8F8AE5227D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1"/>
          <a:stretch>
            <a:fillRect/>
          </a:stretch>
        </p:blipFill>
        <p:spPr>
          <a:xfrm>
            <a:off x="-1" y="0"/>
            <a:ext cx="113347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6536434F-B224-241F-20CF-93F4844A77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79"/>
          <a:stretch/>
        </p:blipFill>
        <p:spPr>
          <a:xfrm>
            <a:off x="0" y="6226699"/>
            <a:ext cx="12713631" cy="646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00F8E41-0A69-A73E-165F-49DD39D08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341" y="5785379"/>
            <a:ext cx="1108710" cy="110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231250-4CE0-191B-C7E9-A2A662881C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7565" y="1146072"/>
            <a:ext cx="5671677" cy="5020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EAB22B-03E6-EE58-1C26-E6E471566E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2635" y="1076171"/>
            <a:ext cx="5267633" cy="35257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5932A9-5B18-1849-BCC7-EAA5CC4475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3001" y="5799666"/>
            <a:ext cx="1325663" cy="110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38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16CEAA3F-CF3C-BF80-1DF1-4D89C9F1FE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1"/>
          <a:stretch>
            <a:fillRect/>
          </a:stretch>
        </p:blipFill>
        <p:spPr>
          <a:xfrm>
            <a:off x="-1" y="0"/>
            <a:ext cx="113347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B3BD74-8DF3-DB72-BAD2-8DF0F7152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9548" y="180754"/>
            <a:ext cx="988503" cy="1197543"/>
          </a:xfrm>
          <a:prstGeom prst="rect">
            <a:avLst/>
          </a:prstGeom>
        </p:spPr>
      </p:pic>
      <p:sp>
        <p:nvSpPr>
          <p:cNvPr id="7" name="Espace réservé du contenu 7">
            <a:extLst>
              <a:ext uri="{FF2B5EF4-FFF2-40B4-BE49-F238E27FC236}">
                <a16:creationId xmlns:a16="http://schemas.microsoft.com/office/drawing/2014/main" id="{A2C87F87-CB36-4421-D93D-427AB979E133}"/>
              </a:ext>
            </a:extLst>
          </p:cNvPr>
          <p:cNvSpPr txBox="1">
            <a:spLocks/>
          </p:cNvSpPr>
          <p:nvPr/>
        </p:nvSpPr>
        <p:spPr>
          <a:xfrm>
            <a:off x="1216471" y="379345"/>
            <a:ext cx="9337229" cy="8684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>
                <a:solidFill>
                  <a:srgbClr val="425766"/>
                </a:solidFill>
              </a:rPr>
              <a:t>De </a:t>
            </a:r>
            <a:r>
              <a:rPr lang="fr-FR" sz="1800" b="1">
                <a:solidFill>
                  <a:srgbClr val="425766"/>
                </a:solidFill>
              </a:rPr>
              <a:t>conseils supplémentaires</a:t>
            </a:r>
            <a:r>
              <a:rPr lang="fr-FR" sz="1800">
                <a:solidFill>
                  <a:srgbClr val="425766"/>
                </a:solidFill>
              </a:rPr>
              <a:t> synthétisés à la fin de ce guide. </a:t>
            </a:r>
            <a:br>
              <a:rPr lang="fr-FR" sz="1800"/>
            </a:br>
            <a:r>
              <a:rPr lang="fr-FR" sz="1800">
                <a:solidFill>
                  <a:srgbClr val="425766"/>
                </a:solidFill>
              </a:rPr>
              <a:t>Ceux-ci abordent des points d’attention sur les aménagements aux abords de la maison, les animaux, les situations de crise et l’élaboration d’un projet de construction ou de rénovation.</a:t>
            </a:r>
            <a:endParaRPr lang="fr-BE" sz="1800">
              <a:solidFill>
                <a:srgbClr val="425766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7B4F3A9-E714-E4F5-BAEE-571881CE6B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45" y="555340"/>
            <a:ext cx="991800" cy="417600"/>
          </a:xfrm>
          <a:prstGeom prst="rect">
            <a:avLst/>
          </a:prstGeom>
        </p:spPr>
      </p:pic>
      <p:pic>
        <p:nvPicPr>
          <p:cNvPr id="34" name="Image 33" descr="Une image contenant maison, bâtiment, fenêtre, dessin&#10;&#10;Le contenu généré par l’IA peut être incorrect.">
            <a:extLst>
              <a:ext uri="{FF2B5EF4-FFF2-40B4-BE49-F238E27FC236}">
                <a16:creationId xmlns:a16="http://schemas.microsoft.com/office/drawing/2014/main" id="{76F62D7B-14FC-60D6-A4BA-EDFDA22B9C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r="3930"/>
          <a:stretch>
            <a:fillRect/>
          </a:stretch>
        </p:blipFill>
        <p:spPr>
          <a:xfrm>
            <a:off x="7717118" y="2565679"/>
            <a:ext cx="3759537" cy="2808061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B44C7287-FD65-D9D1-FC8C-EDE665327AF5}"/>
              </a:ext>
            </a:extLst>
          </p:cNvPr>
          <p:cNvSpPr txBox="1"/>
          <p:nvPr/>
        </p:nvSpPr>
        <p:spPr>
          <a:xfrm>
            <a:off x="1419225" y="1759559"/>
            <a:ext cx="7530550" cy="63617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/>
              <a:buChar char="Ø"/>
            </a:pPr>
            <a:r>
              <a:rPr lang="fr-FR">
                <a:solidFill>
                  <a:srgbClr val="000000"/>
                </a:solidFill>
              </a:rPr>
              <a:t>Achat de terrain, projet de nouvelle construction ou de rénovation</a:t>
            </a:r>
            <a:endParaRPr lang="en-US"/>
          </a:p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dirty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pPr marL="285750" indent="-28575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/>
              <a:buChar char="Ø"/>
            </a:pPr>
            <a:r>
              <a:rPr lang="fr-FR">
                <a:solidFill>
                  <a:srgbClr val="000000"/>
                </a:solidFill>
              </a:rPr>
              <a:t>Aménagements techniques aux abords de la maison</a:t>
            </a:r>
            <a:endParaRPr lang="fr-FR">
              <a:solidFill>
                <a:srgbClr val="000000"/>
              </a:solidFill>
              <a:ea typeface="Calibri"/>
              <a:cs typeface="Calibri"/>
            </a:endParaRPr>
          </a:p>
          <a:p>
            <a:pPr lvl="1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>
                <a:solidFill>
                  <a:schemeClr val="accent1"/>
                </a:solidFill>
              </a:rPr>
              <a:t>•  Evacuation des eaux pluviales des balcons et toits plats </a:t>
            </a:r>
            <a:br>
              <a:rPr lang="fr-FR" dirty="0"/>
            </a:br>
            <a:r>
              <a:rPr lang="fr-FR">
                <a:solidFill>
                  <a:schemeClr val="accent1"/>
                </a:solidFill>
              </a:rPr>
              <a:t>    (toits, terrasses, toitures végétalisées) </a:t>
            </a:r>
            <a:endParaRPr lang="fr-FR">
              <a:solidFill>
                <a:schemeClr val="accent1"/>
              </a:solidFill>
              <a:ea typeface="Calibri"/>
              <a:cs typeface="Calibri"/>
            </a:endParaRPr>
          </a:p>
          <a:p>
            <a:pPr lvl="1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>
                <a:solidFill>
                  <a:schemeClr val="accent1"/>
                </a:solidFill>
              </a:rPr>
              <a:t>•  Entretien des systèmes de drainage </a:t>
            </a:r>
            <a:endParaRPr lang="fr-FR">
              <a:solidFill>
                <a:schemeClr val="accent1"/>
              </a:solidFill>
              <a:ea typeface="Calibri"/>
              <a:cs typeface="Calibri"/>
            </a:endParaRPr>
          </a:p>
          <a:p>
            <a:pPr lvl="1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>
                <a:solidFill>
                  <a:schemeClr val="accent1"/>
                </a:solidFill>
              </a:rPr>
              <a:t>•  Les citernes d’eau de pluie</a:t>
            </a:r>
            <a:endParaRPr lang="fr-FR">
              <a:solidFill>
                <a:schemeClr val="accent1"/>
              </a:solidFill>
              <a:ea typeface="Calibri"/>
              <a:cs typeface="Calibri"/>
            </a:endParaRPr>
          </a:p>
          <a:p>
            <a:pPr marL="285750" indent="-28575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fr-FR">
                <a:solidFill>
                  <a:srgbClr val="000000"/>
                </a:solidFill>
                <a:ea typeface="Calibri" panose="020F0502020204030204"/>
                <a:cs typeface="Calibri" panose="020F0502020204030204"/>
              </a:rPr>
              <a:t>Habitat léger déplaçable</a:t>
            </a:r>
            <a:endParaRPr lang="fr-FR" dirty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dirty="0">
              <a:ea typeface="Calibri"/>
              <a:cs typeface="Calibri"/>
            </a:endParaRPr>
          </a:p>
          <a:p>
            <a:pPr marL="285750" indent="-28575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fr-FR">
                <a:ea typeface="Calibri"/>
                <a:cs typeface="Calibri"/>
              </a:rPr>
              <a:t>Animaux</a:t>
            </a:r>
            <a:endParaRPr lang="fr-FR" dirty="0">
              <a:ea typeface="Calibri"/>
              <a:cs typeface="Calibri"/>
            </a:endParaRPr>
          </a:p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dirty="0">
              <a:ea typeface="Calibri"/>
              <a:cs typeface="Calibri"/>
            </a:endParaRPr>
          </a:p>
          <a:p>
            <a:pPr marL="285750" indent="-28575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fr-FR">
                <a:ea typeface="Calibri"/>
                <a:cs typeface="Calibri"/>
              </a:rPr>
              <a:t>En cas de crise</a:t>
            </a:r>
            <a:endParaRPr lang="fr-FR" dirty="0">
              <a:ea typeface="Calibri"/>
              <a:cs typeface="Calibri"/>
            </a:endParaRPr>
          </a:p>
          <a:p>
            <a:pPr marL="285750" indent="-28575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/>
              <a:buChar char="Ø"/>
            </a:pPr>
            <a:endParaRPr lang="fr-FR" dirty="0">
              <a:ea typeface="Calibri"/>
              <a:cs typeface="Calibri"/>
            </a:endParaRPr>
          </a:p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dirty="0">
              <a:ea typeface="Calibri"/>
              <a:cs typeface="Calibri"/>
            </a:endParaRPr>
          </a:p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1200" dirty="0">
              <a:ea typeface="Calibri"/>
              <a:cs typeface="Calibri"/>
            </a:endParaRPr>
          </a:p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dirty="0">
              <a:ea typeface="Calibri"/>
              <a:cs typeface="Calibri"/>
            </a:endParaRPr>
          </a:p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dirty="0">
              <a:ea typeface="Calibri"/>
              <a:cs typeface="Calibri"/>
            </a:endParaRPr>
          </a:p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dirty="0">
              <a:ea typeface="Calibri"/>
              <a:cs typeface="Calibri"/>
            </a:endParaRPr>
          </a:p>
          <a:p>
            <a:pPr marL="285750" indent="-28575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/>
              <a:buChar char="Ø"/>
            </a:pPr>
            <a:endParaRPr lang="fr-FR" dirty="0">
              <a:ea typeface="Calibri"/>
              <a:cs typeface="Calibri"/>
            </a:endParaRP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31EFA535-B425-75BB-1439-119B4CBA91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79"/>
          <a:stretch/>
        </p:blipFill>
        <p:spPr>
          <a:xfrm>
            <a:off x="0" y="6226699"/>
            <a:ext cx="12713631" cy="646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733C931-9584-03C3-0233-3DC4ED112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341" y="5785379"/>
            <a:ext cx="1108710" cy="110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96E84-477F-58CB-4F54-00C42105C3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3001" y="5799666"/>
            <a:ext cx="1325663" cy="110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36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46896EC4-3E62-F2F0-A601-44FA363A9D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1"/>
          <a:stretch>
            <a:fillRect/>
          </a:stretch>
        </p:blipFill>
        <p:spPr>
          <a:xfrm>
            <a:off x="0" y="451446"/>
            <a:ext cx="12192000" cy="64612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BF26AD9-9328-974A-FA23-FC00B022590E}"/>
              </a:ext>
            </a:extLst>
          </p:cNvPr>
          <p:cNvSpPr txBox="1">
            <a:spLocks/>
          </p:cNvSpPr>
          <p:nvPr/>
        </p:nvSpPr>
        <p:spPr>
          <a:xfrm>
            <a:off x="1742744" y="358902"/>
            <a:ext cx="9611056" cy="841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1" err="1">
                <a:solidFill>
                  <a:srgbClr val="425766"/>
                </a:solidFill>
                <a:latin typeface="+mn-lt"/>
                <a:cs typeface="Arial"/>
              </a:rPr>
              <a:t>Atouts</a:t>
            </a:r>
            <a:r>
              <a:rPr lang="en-US" sz="4000" b="1" i="1">
                <a:solidFill>
                  <a:srgbClr val="425766"/>
                </a:solidFill>
                <a:latin typeface="+mn-lt"/>
                <a:cs typeface="Arial"/>
              </a:rPr>
              <a:t> de la brochure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2B31114B-D923-B5CB-4C33-1E77FDE82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9548" y="180754"/>
            <a:ext cx="988503" cy="1197543"/>
          </a:xfrm>
          <a:prstGeom prst="rect">
            <a:avLst/>
          </a:prstGeom>
        </p:spPr>
      </p:pic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29C22DFC-7154-0816-56DE-23FBB599FB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7795891"/>
              </p:ext>
            </p:extLst>
          </p:nvPr>
        </p:nvGraphicFramePr>
        <p:xfrm>
          <a:off x="933451" y="1502865"/>
          <a:ext cx="7643812" cy="4426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Graphic 3" descr="Signe pouce en haut avec un remplissage uni">
            <a:extLst>
              <a:ext uri="{FF2B5EF4-FFF2-40B4-BE49-F238E27FC236}">
                <a16:creationId xmlns:a16="http://schemas.microsoft.com/office/drawing/2014/main" id="{DB44F290-093B-A002-F8F6-F959E76CFB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557881">
            <a:off x="529590" y="288374"/>
            <a:ext cx="1076960" cy="1076960"/>
          </a:xfrm>
          <a:prstGeom prst="rect">
            <a:avLst/>
          </a:prstGeom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E6AEEC76-20CE-4B10-0BE7-E8E11A238A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79"/>
          <a:stretch/>
        </p:blipFill>
        <p:spPr>
          <a:xfrm>
            <a:off x="0" y="6226699"/>
            <a:ext cx="12713631" cy="646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C6F054A-4AF3-004B-A3F8-CC3099F04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341" y="5785379"/>
            <a:ext cx="1108710" cy="110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91BE621-8F91-598C-DE5E-08A74400DA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73001" y="5799666"/>
            <a:ext cx="1325663" cy="110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7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6307314-18C0-43B8-85C8-954C16BEB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AF4198B-77E4-4B90-9434-F396A9898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7AF6456-F380-4EE2-A21C-240ECF3D44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DAC65-E592-D480-E8B4-A167D3E75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8B4DAE-35E0-7934-54F8-C8FC34CCA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4807" y="255152"/>
            <a:ext cx="7007193" cy="1799924"/>
          </a:xfrm>
        </p:spPr>
        <p:txBody>
          <a:bodyPr>
            <a:normAutofit/>
          </a:bodyPr>
          <a:lstStyle/>
          <a:p>
            <a:r>
              <a:rPr lang="fr-BE" sz="4000" b="1">
                <a:solidFill>
                  <a:srgbClr val="425766"/>
                </a:solidFill>
                <a:latin typeface="+mn-lt"/>
                <a:ea typeface="ADLaM Display" panose="020F0502020204030204" pitchFamily="2" charset="0"/>
                <a:cs typeface="ADLaM Display" panose="020F0502020204030204" pitchFamily="2" charset="0"/>
              </a:rPr>
              <a:t>Projet « Quartiers résilients »</a:t>
            </a:r>
            <a:endParaRPr lang="fr-BE" sz="4000" b="1">
              <a:solidFill>
                <a:srgbClr val="425766"/>
              </a:solidFill>
              <a:latin typeface="+mn-lt"/>
              <a:ea typeface="Batang"/>
              <a:cs typeface="Arial"/>
            </a:endParaRP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C53E694D-C192-37B8-21AF-E0479E4FEF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79"/>
          <a:stretch/>
        </p:blipFill>
        <p:spPr>
          <a:xfrm>
            <a:off x="0" y="6226699"/>
            <a:ext cx="12713631" cy="646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6FB19F2-7626-5F50-324A-E403B7712F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2052" y="2765019"/>
            <a:ext cx="1489047" cy="1327962"/>
          </a:xfrm>
          <a:prstGeom prst="flowChartConnector">
            <a:avLst/>
          </a:prstGeom>
          <a:ln w="12700">
            <a:miter lim="400000"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BB09A5B-41B0-5048-F0F7-C64D444B6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925" y="2487792"/>
            <a:ext cx="1870047" cy="187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3A0C75F3-B085-84D7-CDF4-9A64BBF44F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667" b="82500" l="16667" r="85556">
                        <a14:foregroundMark x1="40000" y1="54583" x2="40000" y2="54583"/>
                        <a14:foregroundMark x1="35926" y1="64167" x2="35926" y2="64167"/>
                        <a14:foregroundMark x1="40000" y1="63750" x2="40000" y2="63750"/>
                        <a14:foregroundMark x1="30370" y1="58333" x2="30370" y2="58333"/>
                        <a14:foregroundMark x1="21481" y1="48333" x2="21481" y2="48333"/>
                        <a14:foregroundMark x1="22593" y1="50000" x2="22593" y2="50000"/>
                        <a14:foregroundMark x1="25185" y1="48333" x2="25185" y2="48333"/>
                        <a14:foregroundMark x1="28519" y1="47083" x2="28519" y2="47083"/>
                        <a14:foregroundMark x1="30000" y1="48333" x2="30000" y2="48333"/>
                        <a14:foregroundMark x1="35185" y1="46250" x2="35185" y2="46250"/>
                        <a14:foregroundMark x1="39259" y1="46667" x2="39259" y2="46667"/>
                        <a14:foregroundMark x1="41852" y1="46667" x2="41852" y2="46667"/>
                        <a14:foregroundMark x1="45185" y1="46250" x2="45185" y2="46250"/>
                        <a14:foregroundMark x1="50000" y1="46250" x2="50000" y2="46250"/>
                        <a14:foregroundMark x1="53704" y1="46250" x2="53704" y2="46250"/>
                        <a14:foregroundMark x1="59259" y1="46250" x2="59259" y2="46250"/>
                        <a14:foregroundMark x1="60741" y1="47083" x2="60741" y2="47083"/>
                        <a14:foregroundMark x1="62593" y1="47083" x2="62593" y2="47083"/>
                        <a14:foregroundMark x1="66296" y1="47500" x2="66296" y2="47500"/>
                        <a14:foregroundMark x1="68148" y1="46250" x2="68148" y2="46250"/>
                        <a14:foregroundMark x1="68889" y1="44583" x2="68889" y2="44583"/>
                        <a14:foregroundMark x1="71111" y1="46667" x2="71111" y2="46667"/>
                        <a14:foregroundMark x1="75926" y1="47917" x2="75926" y2="47917"/>
                        <a14:foregroundMark x1="18148" y1="20417" x2="18148" y2="20417"/>
                        <a14:foregroundMark x1="17037" y1="27083" x2="17037" y2="27083"/>
                        <a14:foregroundMark x1="48519" y1="61250" x2="48519" y2="61250"/>
                        <a14:foregroundMark x1="63333" y1="56667" x2="63333" y2="56667"/>
                        <a14:foregroundMark x1="70370" y1="57083" x2="70370" y2="57083"/>
                        <a14:foregroundMark x1="22963" y1="72500" x2="22963" y2="72500"/>
                        <a14:foregroundMark x1="37407" y1="76250" x2="37407" y2="76250"/>
                        <a14:foregroundMark x1="40741" y1="82500" x2="40741" y2="82500"/>
                        <a14:foregroundMark x1="46296" y1="76667" x2="46296" y2="76667"/>
                        <a14:foregroundMark x1="59630" y1="76250" x2="59630" y2="76250"/>
                        <a14:foregroundMark x1="67037" y1="75000" x2="67037" y2="75000"/>
                        <a14:foregroundMark x1="80370" y1="71667" x2="80370" y2="71667"/>
                        <a14:foregroundMark x1="77037" y1="30833" x2="77037" y2="30833"/>
                        <a14:foregroundMark x1="75556" y1="16667" x2="75556" y2="1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41" t="9252" r="5790" b="11230"/>
          <a:stretch>
            <a:fillRect/>
          </a:stretch>
        </p:blipFill>
        <p:spPr bwMode="auto">
          <a:xfrm>
            <a:off x="7511388" y="2648445"/>
            <a:ext cx="1870047" cy="156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 descr="Une image contenant texte, logo, Police, blanc&#10;&#10;Le contenu généré par l’IA peut être incorrect.">
            <a:extLst>
              <a:ext uri="{FF2B5EF4-FFF2-40B4-BE49-F238E27FC236}">
                <a16:creationId xmlns:a16="http://schemas.microsoft.com/office/drawing/2014/main" id="{A9A57974-C560-422E-FB6E-1318251514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7" t="34815" r="30224" b="36456"/>
          <a:stretch>
            <a:fillRect/>
          </a:stretch>
        </p:blipFill>
        <p:spPr>
          <a:xfrm>
            <a:off x="662890" y="1288636"/>
            <a:ext cx="4051300" cy="426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38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93223-7343-229F-0F84-BEFEF04F5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8E69A5AE-00EA-44AD-DDAC-A907DC07E3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1"/>
          <a:stretch>
            <a:fillRect/>
          </a:stretch>
        </p:blipFill>
        <p:spPr>
          <a:xfrm>
            <a:off x="0" y="451446"/>
            <a:ext cx="10746968" cy="64612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367B345-719D-6AF1-0411-0AB01A162BF0}"/>
              </a:ext>
            </a:extLst>
          </p:cNvPr>
          <p:cNvSpPr txBox="1">
            <a:spLocks/>
          </p:cNvSpPr>
          <p:nvPr/>
        </p:nvSpPr>
        <p:spPr>
          <a:xfrm>
            <a:off x="1742744" y="358902"/>
            <a:ext cx="9611056" cy="841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1" err="1">
                <a:solidFill>
                  <a:srgbClr val="425766"/>
                </a:solidFill>
                <a:latin typeface="+mn-lt"/>
                <a:cs typeface="Arial"/>
              </a:rPr>
              <a:t>Projet</a:t>
            </a:r>
            <a:r>
              <a:rPr lang="en-US" sz="4000" b="1" i="1">
                <a:solidFill>
                  <a:srgbClr val="425766"/>
                </a:solidFill>
                <a:latin typeface="+mn-lt"/>
                <a:cs typeface="Arial"/>
              </a:rPr>
              <a:t> “Quartiers </a:t>
            </a:r>
            <a:r>
              <a:rPr lang="en-US" sz="4000" b="1" i="1" err="1">
                <a:solidFill>
                  <a:srgbClr val="425766"/>
                </a:solidFill>
                <a:latin typeface="+mn-lt"/>
                <a:cs typeface="Arial"/>
              </a:rPr>
              <a:t>résilients</a:t>
            </a:r>
            <a:r>
              <a:rPr lang="en-US" sz="4000" b="1" i="1">
                <a:solidFill>
                  <a:srgbClr val="425766"/>
                </a:solidFill>
                <a:latin typeface="+mn-lt"/>
                <a:cs typeface="Arial"/>
              </a:rPr>
              <a:t>”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4B684FCA-6ED5-2DF3-80E5-7C5BAB4B07B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83739" y="1330279"/>
          <a:ext cx="7929562" cy="4569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72D623AA-4D58-EC44-D690-3EA472E69A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79"/>
          <a:stretch/>
        </p:blipFill>
        <p:spPr>
          <a:xfrm>
            <a:off x="0" y="6226699"/>
            <a:ext cx="12713631" cy="646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E5A0FD9-2458-5DB0-0610-7EC00F56A06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5436" y="5926651"/>
            <a:ext cx="942439" cy="840486"/>
          </a:xfrm>
          <a:prstGeom prst="flowChartConnector">
            <a:avLst/>
          </a:prstGeom>
          <a:ln w="12700">
            <a:miter lim="400000"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DF1D946-70B2-68C7-F839-862BF2F3D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076" y="5785379"/>
            <a:ext cx="1108710" cy="110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 descr="Une image contenant texte, logo, Police, blanc&#10;&#10;Le contenu généré par l’IA peut être incorrect.">
            <a:extLst>
              <a:ext uri="{FF2B5EF4-FFF2-40B4-BE49-F238E27FC236}">
                <a16:creationId xmlns:a16="http://schemas.microsoft.com/office/drawing/2014/main" id="{27902635-37F4-FE4C-1260-03C73C6BDD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7" t="34815" r="30224" b="36456"/>
          <a:stretch>
            <a:fillRect/>
          </a:stretch>
        </p:blipFill>
        <p:spPr>
          <a:xfrm>
            <a:off x="10746968" y="90863"/>
            <a:ext cx="1369381" cy="1391816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15E89259-4FAD-D328-A86D-97E5088C54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73972" y="5788460"/>
            <a:ext cx="1325663" cy="110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6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6307314-18C0-43B8-85C8-954C16BEB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A12A54D-B95F-4EF5-A5E7-73B5049DD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3B32162-46F6-4399-8244-1D60487340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AF4198B-77E4-4B90-9434-F396A9898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7AF6456-F380-4EE2-A21C-240ECF3D44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1C22648-F24D-41BD-A09E-7463687E13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D487F-5A87-F59E-F430-34CB5BB3D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AA897298-7740-BDDD-E1B1-9D59A175C5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79"/>
          <a:stretch/>
        </p:blipFill>
        <p:spPr>
          <a:xfrm>
            <a:off x="0" y="6226699"/>
            <a:ext cx="12713631" cy="646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98EB88F0-4224-100A-0C74-426F280AA3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1"/>
          <a:stretch>
            <a:fillRect/>
          </a:stretch>
        </p:blipFill>
        <p:spPr>
          <a:xfrm>
            <a:off x="0" y="451446"/>
            <a:ext cx="10918792" cy="64612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97F9704-33DE-3EA1-A1BC-24CAD1A07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51" y="358902"/>
            <a:ext cx="10420349" cy="841248"/>
          </a:xfrm>
        </p:spPr>
        <p:txBody>
          <a:bodyPr>
            <a:normAutofit/>
          </a:bodyPr>
          <a:lstStyle/>
          <a:p>
            <a:r>
              <a:rPr lang="en-US" sz="4000" b="1" i="1">
                <a:solidFill>
                  <a:srgbClr val="425766"/>
                </a:solidFill>
                <a:latin typeface="+mn-lt"/>
                <a:cs typeface="Arial"/>
              </a:rPr>
              <a:t>Et </a:t>
            </a:r>
            <a:r>
              <a:rPr lang="en-US" sz="4000" b="1" i="1" err="1">
                <a:solidFill>
                  <a:srgbClr val="425766"/>
                </a:solidFill>
                <a:latin typeface="+mn-lt"/>
                <a:cs typeface="Arial"/>
              </a:rPr>
              <a:t>concrètement</a:t>
            </a:r>
            <a:r>
              <a:rPr lang="en-US" sz="4000" b="1" i="1">
                <a:solidFill>
                  <a:srgbClr val="425766"/>
                </a:solidFill>
                <a:latin typeface="+mn-lt"/>
                <a:cs typeface="Arial"/>
              </a:rPr>
              <a:t> ?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BF8B1112-4912-1AB8-1F9A-6D8804645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131" y="2787833"/>
            <a:ext cx="5448301" cy="6459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sz="2000" dirty="0"/>
              <a:t>Visite à domicile et diagnostic de l’habitation via l’outil d’</a:t>
            </a:r>
            <a:r>
              <a:rPr lang="fr-FR" sz="2000" dirty="0" err="1"/>
              <a:t>auto-diagnostic</a:t>
            </a:r>
            <a:r>
              <a:rPr lang="fr-FR" sz="2000" dirty="0"/>
              <a:t> (</a:t>
            </a:r>
            <a:r>
              <a:rPr lang="fr-FR" sz="2000" b="1" dirty="0"/>
              <a:t>1h-1h30</a:t>
            </a:r>
            <a:r>
              <a:rPr lang="fr-FR" sz="2000" dirty="0"/>
              <a:t>)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B2F1128-302C-EF26-3D6E-3E46BB3A5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75" y="1711355"/>
            <a:ext cx="647700" cy="32385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B501076-BA49-FE93-211C-D4E2EE8B1A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84" y="2822469"/>
            <a:ext cx="695325" cy="29527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D03F1B2-087A-595F-1999-6DE115D129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03" y="3562058"/>
            <a:ext cx="714375" cy="3048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875E63BA-15F8-BC16-75BE-3F5255CC75CE}"/>
              </a:ext>
            </a:extLst>
          </p:cNvPr>
          <p:cNvSpPr txBox="1"/>
          <p:nvPr/>
        </p:nvSpPr>
        <p:spPr>
          <a:xfrm>
            <a:off x="442767" y="5597075"/>
            <a:ext cx="6934201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BE" i="1"/>
              <a:t>* </a:t>
            </a:r>
            <a:r>
              <a:rPr lang="fr-BE" sz="1800" i="1"/>
              <a:t>Possibilité d’une mise en place de marchés groupés</a:t>
            </a:r>
            <a:r>
              <a:rPr lang="fr-BE" i="1"/>
              <a:t> si opportun</a:t>
            </a:r>
            <a:endParaRPr lang="en-US" i="1">
              <a:ea typeface="Calibri" panose="020F0502020204030204"/>
              <a:cs typeface="Calibri" panose="020F0502020204030204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747A19B-2569-4931-CFDA-1A4457111EB2}"/>
              </a:ext>
            </a:extLst>
          </p:cNvPr>
          <p:cNvSpPr txBox="1"/>
          <p:nvPr/>
        </p:nvSpPr>
        <p:spPr>
          <a:xfrm>
            <a:off x="1419975" y="3489046"/>
            <a:ext cx="5452976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2000"/>
              <a:t>Remise d’un rapport (analyse + préconisations) et </a:t>
            </a:r>
            <a:r>
              <a:rPr lang="fr-FR" sz="2000">
                <a:solidFill>
                  <a:srgbClr val="000000"/>
                </a:solidFill>
              </a:rPr>
              <a:t>visite complémentaire</a:t>
            </a:r>
            <a:r>
              <a:rPr lang="fr-FR" sz="2000"/>
              <a:t> au besoin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3646588-CA66-BAFC-0CA4-CF100BB18F4D}"/>
              </a:ext>
            </a:extLst>
          </p:cNvPr>
          <p:cNvSpPr txBox="1"/>
          <p:nvPr/>
        </p:nvSpPr>
        <p:spPr>
          <a:xfrm>
            <a:off x="1399742" y="1634951"/>
            <a:ext cx="6815537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2000"/>
              <a:t>Faire une demande de visite </a:t>
            </a:r>
            <a:r>
              <a:rPr lang="fr-FR" sz="2000">
                <a:hlinkClick r:id="rId7"/>
              </a:rPr>
              <a:t>via formulaire </a:t>
            </a:r>
            <a:r>
              <a:rPr lang="fr-FR" sz="2000"/>
              <a:t>(QR flyer et/ou lien internet) </a:t>
            </a:r>
            <a:r>
              <a:rPr lang="fr-FR" sz="2000">
                <a:ea typeface="Calibri"/>
                <a:cs typeface="Calibri"/>
              </a:rPr>
              <a:t>ou par téléphone auprès des conseillers des Contrats de rivière</a:t>
            </a:r>
            <a:endParaRPr lang="en-US" sz="2000">
              <a:ea typeface="Calibri"/>
              <a:cs typeface="Calibri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0F655A7-B969-BBEE-1EB6-6370936628F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5436" y="5926651"/>
            <a:ext cx="942439" cy="840486"/>
          </a:xfrm>
          <a:prstGeom prst="flowChartConnector">
            <a:avLst/>
          </a:prstGeom>
          <a:ln w="12700">
            <a:miter lim="400000"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C2B6D45-02E3-B4BC-34DF-47F897524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076" y="5785379"/>
            <a:ext cx="1108710" cy="110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texte, logo, Police, blanc&#10;&#10;Le contenu généré par l’IA peut être incorrect.">
            <a:extLst>
              <a:ext uri="{FF2B5EF4-FFF2-40B4-BE49-F238E27FC236}">
                <a16:creationId xmlns:a16="http://schemas.microsoft.com/office/drawing/2014/main" id="{5BDA3A61-6F45-1CF8-7C36-49343CE8BB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7" t="34815" r="30224" b="36456"/>
          <a:stretch>
            <a:fillRect/>
          </a:stretch>
        </p:blipFill>
        <p:spPr>
          <a:xfrm>
            <a:off x="10746968" y="90863"/>
            <a:ext cx="1369381" cy="13918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C321AA-0343-19DB-EB2E-9F3EBAB913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60000">
            <a:off x="8024010" y="1331443"/>
            <a:ext cx="2944052" cy="42567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4C1CE0-49E7-8FBB-760F-72825F3E20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73972" y="5788460"/>
            <a:ext cx="1325663" cy="110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2" grpId="0"/>
      <p:bldP spid="24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85EF0-69A7-DCE3-6BFB-4BAF96868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C9B97528-F4AD-F8DF-3963-B10C5C82EC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79"/>
          <a:stretch/>
        </p:blipFill>
        <p:spPr>
          <a:xfrm>
            <a:off x="0" y="6226699"/>
            <a:ext cx="12713631" cy="646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4B7D4345-ACB9-72EF-8CFD-2A296FFE85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1"/>
          <a:stretch>
            <a:fillRect/>
          </a:stretch>
        </p:blipFill>
        <p:spPr>
          <a:xfrm>
            <a:off x="0" y="451446"/>
            <a:ext cx="10810876" cy="64612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069F189-8E59-3856-9C0A-B7330F0F4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124" y="137401"/>
            <a:ext cx="9972675" cy="1325563"/>
          </a:xfrm>
        </p:spPr>
        <p:txBody>
          <a:bodyPr>
            <a:normAutofit/>
          </a:bodyPr>
          <a:lstStyle/>
          <a:p>
            <a:r>
              <a:rPr lang="fr-BE" sz="4000" b="1" i="1">
                <a:solidFill>
                  <a:srgbClr val="425766"/>
                </a:solidFill>
                <a:latin typeface="+mn-lt"/>
                <a:cs typeface="Arial"/>
              </a:rPr>
              <a:t>Points d’attention </a:t>
            </a:r>
          </a:p>
        </p:txBody>
      </p:sp>
      <p:graphicFrame>
        <p:nvGraphicFramePr>
          <p:cNvPr id="10" name="Espace réservé du contenu 2">
            <a:extLst>
              <a:ext uri="{FF2B5EF4-FFF2-40B4-BE49-F238E27FC236}">
                <a16:creationId xmlns:a16="http://schemas.microsoft.com/office/drawing/2014/main" id="{250FA160-5A99-2E80-FF25-A067B68954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9337945"/>
              </p:ext>
            </p:extLst>
          </p:nvPr>
        </p:nvGraphicFramePr>
        <p:xfrm>
          <a:off x="947738" y="1378298"/>
          <a:ext cx="8024812" cy="3908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Graphique 4" descr="Point d’exclamation avec un remplissage uni">
            <a:extLst>
              <a:ext uri="{FF2B5EF4-FFF2-40B4-BE49-F238E27FC236}">
                <a16:creationId xmlns:a16="http://schemas.microsoft.com/office/drawing/2014/main" id="{A7BD2A8A-2073-D4BA-A72B-D5002CCDB74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218838">
            <a:off x="492037" y="243624"/>
            <a:ext cx="1109935" cy="110993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C4FF845-34B7-C226-BBDA-55E7CB5A111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5436" y="5926651"/>
            <a:ext cx="942439" cy="840486"/>
          </a:xfrm>
          <a:prstGeom prst="flowChartConnector">
            <a:avLst/>
          </a:prstGeom>
          <a:ln w="12700">
            <a:miter lim="400000"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8033BF6-54E2-0EE6-D443-E72E701CC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076" y="5785379"/>
            <a:ext cx="1108710" cy="110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texte, logo, Police, blanc&#10;&#10;Le contenu généré par l’IA peut être incorrect.">
            <a:extLst>
              <a:ext uri="{FF2B5EF4-FFF2-40B4-BE49-F238E27FC236}">
                <a16:creationId xmlns:a16="http://schemas.microsoft.com/office/drawing/2014/main" id="{F16EA4A3-E3E3-E694-5469-0904065900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7" t="34815" r="30224" b="36456"/>
          <a:stretch>
            <a:fillRect/>
          </a:stretch>
        </p:blipFill>
        <p:spPr>
          <a:xfrm>
            <a:off x="10746968" y="90863"/>
            <a:ext cx="1369381" cy="13918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659FB77-D06B-103E-7BB7-357D2DD763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73972" y="5788460"/>
            <a:ext cx="1325663" cy="110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6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8A50F0D-DFD9-4B0F-92B1-663C37022B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7B58839-9FCF-48FB-AA81-5D0C6D78E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C94648AF-524B-C9B2-39B6-41A4C14363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79"/>
          <a:stretch/>
        </p:blipFill>
        <p:spPr>
          <a:xfrm>
            <a:off x="0" y="6226699"/>
            <a:ext cx="12713631" cy="646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060B2F96-E790-1C3A-5206-0A88C0C107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1"/>
          <a:stretch>
            <a:fillRect/>
          </a:stretch>
        </p:blipFill>
        <p:spPr>
          <a:xfrm>
            <a:off x="0" y="451446"/>
            <a:ext cx="12192000" cy="64612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23F2E9C-A985-D1F5-D164-1ABA4B84A444}"/>
              </a:ext>
            </a:extLst>
          </p:cNvPr>
          <p:cNvSpPr txBox="1">
            <a:spLocks/>
          </p:cNvSpPr>
          <p:nvPr/>
        </p:nvSpPr>
        <p:spPr>
          <a:xfrm>
            <a:off x="933451" y="358902"/>
            <a:ext cx="10420349" cy="841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1" err="1">
                <a:solidFill>
                  <a:srgbClr val="425766"/>
                </a:solidFill>
                <a:latin typeface="+mn-lt"/>
                <a:cs typeface="Arial"/>
              </a:rPr>
              <a:t>Remerciements</a:t>
            </a:r>
            <a:endParaRPr lang="en-US" sz="4000" b="1" i="1">
              <a:solidFill>
                <a:srgbClr val="425766"/>
              </a:solidFill>
              <a:latin typeface="+mn-lt"/>
              <a:cs typeface="Arial"/>
            </a:endParaRP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3403DADA-7BD4-5F95-A9AD-CEC0D26F0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678232"/>
            <a:ext cx="7973522" cy="6461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BE" sz="4800"/>
              <a:t>Merci pour votre attention </a:t>
            </a:r>
            <a:r>
              <a:rPr lang="fr-BE" sz="4800">
                <a:sym typeface="Wingdings" panose="05000000000000000000" pitchFamily="2" charset="2"/>
              </a:rPr>
              <a:t></a:t>
            </a:r>
            <a:endParaRPr lang="fr-BE" sz="4800"/>
          </a:p>
        </p:txBody>
      </p:sp>
      <p:pic>
        <p:nvPicPr>
          <p:cNvPr id="8" name="Image 7" descr="Une image contenant texte, logo, Police, blanc&#10;&#10;Le contenu généré par l’IA peut être incorrect.">
            <a:extLst>
              <a:ext uri="{FF2B5EF4-FFF2-40B4-BE49-F238E27FC236}">
                <a16:creationId xmlns:a16="http://schemas.microsoft.com/office/drawing/2014/main" id="{35CDF07D-90E3-F822-BBEB-53767F1F8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7" t="34815" r="30224" b="36456"/>
          <a:stretch>
            <a:fillRect/>
          </a:stretch>
        </p:blipFill>
        <p:spPr>
          <a:xfrm>
            <a:off x="8735522" y="2727747"/>
            <a:ext cx="2417567" cy="2547094"/>
          </a:xfrm>
          <a:prstGeom prst="rect">
            <a:avLst/>
          </a:prstGeom>
        </p:spPr>
      </p:pic>
      <p:pic>
        <p:nvPicPr>
          <p:cNvPr id="9" name="Image 3">
            <a:extLst>
              <a:ext uri="{FF2B5EF4-FFF2-40B4-BE49-F238E27FC236}">
                <a16:creationId xmlns:a16="http://schemas.microsoft.com/office/drawing/2014/main" id="{7EA8A4ED-6B95-F6E5-CA56-886335FE3F3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5436" y="5926651"/>
            <a:ext cx="942439" cy="840486"/>
          </a:xfrm>
          <a:prstGeom prst="flowChartConnector">
            <a:avLst/>
          </a:prstGeom>
          <a:ln w="12700">
            <a:miter lim="400000"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A594C181-EE1C-DC59-FC01-250A91E19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076" y="5785379"/>
            <a:ext cx="1108710" cy="110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91666A-E007-6F54-A6D1-E250D0AA9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3972" y="5788460"/>
            <a:ext cx="1325663" cy="110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0862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9">
            <a:extLst>
              <a:ext uri="{FF2B5EF4-FFF2-40B4-BE49-F238E27FC236}">
                <a16:creationId xmlns:a16="http://schemas.microsoft.com/office/drawing/2014/main" id="{6DB35BE0-A9E1-4A60-9F37-344488C77EB8}"/>
              </a:ext>
            </a:extLst>
          </p:cNvPr>
          <p:cNvSpPr txBox="1">
            <a:spLocks/>
          </p:cNvSpPr>
          <p:nvPr/>
        </p:nvSpPr>
        <p:spPr>
          <a:xfrm>
            <a:off x="1704076" y="204090"/>
            <a:ext cx="8783848" cy="889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600" b="0" i="0" u="none" strike="noStrike" kern="120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Qu’est-ce qu’un contrat de rivière ? 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BBDCAF69-102A-8F98-FECC-7825AC0C87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79"/>
          <a:stretch/>
        </p:blipFill>
        <p:spPr>
          <a:xfrm>
            <a:off x="0" y="6226699"/>
            <a:ext cx="12713631" cy="646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4611279D-EEA8-4F83-BBCE-36AF8A571F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4076" y="1073986"/>
            <a:ext cx="8547194" cy="4741878"/>
          </a:xfr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A1EF8E9-0581-484F-8356-E5E6481AB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10-11-20</a:t>
            </a:r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127337-FDB4-4652-BC8E-E4D078102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D3163-8DC5-4EAE-8007-3F9DD07337DC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BEA9C09-44A9-394A-8743-375DCEE87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65" y="5785379"/>
            <a:ext cx="1108710" cy="110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C7EB37-86E6-9C3C-F2D7-53B7BDEEFF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3001" y="5799666"/>
            <a:ext cx="1325663" cy="110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55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AE4C2-6FB2-01BF-1EBE-4CC39D116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echercher style de ligne de loupe icône dessin d'illustration vectorielle  Image Vectorielle Stock - Alamy">
            <a:extLst>
              <a:ext uri="{FF2B5EF4-FFF2-40B4-BE49-F238E27FC236}">
                <a16:creationId xmlns:a16="http://schemas.microsoft.com/office/drawing/2014/main" id="{950D1182-2251-82F4-EE89-D677B3934B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0"/>
          <a:stretch/>
        </p:blipFill>
        <p:spPr bwMode="auto">
          <a:xfrm>
            <a:off x="2261268" y="1303722"/>
            <a:ext cx="641633" cy="63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Sensibiliser à la création d'icônes vectorielles : image vectorielle de  stock (libre de droits) 2241905523 | Shutterstock">
            <a:extLst>
              <a:ext uri="{FF2B5EF4-FFF2-40B4-BE49-F238E27FC236}">
                <a16:creationId xmlns:a16="http://schemas.microsoft.com/office/drawing/2014/main" id="{910D17CB-A98F-63E1-E36D-A5EBAE8436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7" b="17690"/>
          <a:stretch/>
        </p:blipFill>
        <p:spPr bwMode="auto">
          <a:xfrm>
            <a:off x="2258442" y="4393890"/>
            <a:ext cx="758333" cy="58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Discussion de groupe - Icônes social gratuites">
            <a:extLst>
              <a:ext uri="{FF2B5EF4-FFF2-40B4-BE49-F238E27FC236}">
                <a16:creationId xmlns:a16="http://schemas.microsoft.com/office/drawing/2014/main" id="{4788135E-960B-16A7-5C88-1285A2141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937" y="2778132"/>
            <a:ext cx="750317" cy="75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EB7C94D-04E8-79C4-9B18-A46E73F8E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6692" y="1304263"/>
            <a:ext cx="6316977" cy="3677973"/>
          </a:xfrm>
          <a:prstGeom prst="rect">
            <a:avLst/>
          </a:prstGeom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4EAED214-0958-53D0-A925-88346096C3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79"/>
          <a:stretch/>
        </p:blipFill>
        <p:spPr>
          <a:xfrm>
            <a:off x="0" y="6226699"/>
            <a:ext cx="12713631" cy="646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5905AB-1B91-25DD-44AC-CB62C4961A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3001" y="5799666"/>
            <a:ext cx="1325663" cy="1109134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5A8EB83-DFF4-8516-4098-F63B0F4D8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65" y="5785379"/>
            <a:ext cx="1108710" cy="110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190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C9C861B-98CC-3CEC-B02B-482A6ADFC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 162" descr="Une image contenant texte, carte, diagramme, atlas&#10;&#10;Description générée automatiquement">
            <a:extLst>
              <a:ext uri="{FF2B5EF4-FFF2-40B4-BE49-F238E27FC236}">
                <a16:creationId xmlns:a16="http://schemas.microsoft.com/office/drawing/2014/main" id="{EB973716-528C-8DDF-49E1-DDCF5CD9E1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861" y="753705"/>
            <a:ext cx="5017600" cy="5451727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0F2C6A03-A208-A19D-1B62-809A092DB7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1254" y="731201"/>
            <a:ext cx="5686621" cy="5035552"/>
          </a:xfrm>
          <a:prstGeom prst="rect">
            <a:avLst/>
          </a:prstGeom>
        </p:spPr>
      </p:pic>
      <p:sp>
        <p:nvSpPr>
          <p:cNvPr id="2" name="Titre 19">
            <a:extLst>
              <a:ext uri="{FF2B5EF4-FFF2-40B4-BE49-F238E27FC236}">
                <a16:creationId xmlns:a16="http://schemas.microsoft.com/office/drawing/2014/main" id="{B834C686-9A89-A1EF-B42C-56551BDF6DFB}"/>
              </a:ext>
            </a:extLst>
          </p:cNvPr>
          <p:cNvSpPr txBox="1">
            <a:spLocks/>
          </p:cNvSpPr>
          <p:nvPr/>
        </p:nvSpPr>
        <p:spPr>
          <a:xfrm>
            <a:off x="355896" y="226563"/>
            <a:ext cx="6587886" cy="513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fr-BE" sz="2700" b="0" i="0" u="none" strike="noStrike" kern="120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Le sous-bassin hydrographique de la </a:t>
            </a:r>
            <a:r>
              <a:rPr lang="fr-BE" sz="270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 Light" panose="020F0302020204030204"/>
              </a:rPr>
              <a:t>Haute -Meuse</a:t>
            </a:r>
            <a:endParaRPr kumimoji="0" lang="fr-BE" sz="2700" b="0" i="0" u="none" strike="noStrike" kern="1200" cap="none" spc="0" normalizeH="0" baseline="0" noProof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B99D5712-BFFE-0BC7-1B1E-8329CAFF88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79"/>
          <a:stretch/>
        </p:blipFill>
        <p:spPr>
          <a:xfrm>
            <a:off x="0" y="6226699"/>
            <a:ext cx="12713631" cy="646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E0FD164-B993-3780-3526-20E72A56B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695" y="5785379"/>
            <a:ext cx="1108710" cy="110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B54AD3-D365-4232-6330-D482D4660C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3001" y="5799666"/>
            <a:ext cx="1325663" cy="110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720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4B80A-98D7-AC59-5D25-988822D6D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" descr="Image">
            <a:extLst>
              <a:ext uri="{FF2B5EF4-FFF2-40B4-BE49-F238E27FC236}">
                <a16:creationId xmlns:a16="http://schemas.microsoft.com/office/drawing/2014/main" id="{A059FD06-182B-5285-B23C-015BC0E3A1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79"/>
          <a:stretch/>
        </p:blipFill>
        <p:spPr>
          <a:xfrm>
            <a:off x="0" y="6226699"/>
            <a:ext cx="12713631" cy="64612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re 19">
            <a:extLst>
              <a:ext uri="{FF2B5EF4-FFF2-40B4-BE49-F238E27FC236}">
                <a16:creationId xmlns:a16="http://schemas.microsoft.com/office/drawing/2014/main" id="{B9946318-84B8-2DF8-B183-818296FDF439}"/>
              </a:ext>
            </a:extLst>
          </p:cNvPr>
          <p:cNvSpPr txBox="1">
            <a:spLocks/>
          </p:cNvSpPr>
          <p:nvPr/>
        </p:nvSpPr>
        <p:spPr>
          <a:xfrm>
            <a:off x="355896" y="226563"/>
            <a:ext cx="6587886" cy="513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700" b="0" i="0" u="none" strike="noStrike" kern="120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La convention Inondations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2317C81-25DD-BDAF-221C-38AC38BB0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656" y="5785379"/>
            <a:ext cx="1108710" cy="110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A8D5ECD5-9E3E-C297-45C4-9840F4893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42" y="2246112"/>
            <a:ext cx="2280978" cy="6461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sz="1600">
                <a:solidFill>
                  <a:schemeClr val="tx1"/>
                </a:solidFill>
              </a:rPr>
              <a:t>Mission </a:t>
            </a:r>
            <a:r>
              <a:rPr lang="fr-FR" sz="1600" b="1">
                <a:solidFill>
                  <a:schemeClr val="tx1"/>
                </a:solidFill>
              </a:rPr>
              <a:t>Subvention résilience</a:t>
            </a:r>
            <a:endParaRPr lang="fr-BE" sz="1600" b="1">
              <a:solidFill>
                <a:schemeClr val="tx1"/>
              </a:solidFill>
            </a:endParaRPr>
          </a:p>
        </p:txBody>
      </p:sp>
      <p:pic>
        <p:nvPicPr>
          <p:cNvPr id="7" name="Picture 2" descr="Plans de Gestion des Risques d'Inondation - L'Environnement en Wallonie">
            <a:extLst>
              <a:ext uri="{FF2B5EF4-FFF2-40B4-BE49-F238E27FC236}">
                <a16:creationId xmlns:a16="http://schemas.microsoft.com/office/drawing/2014/main" id="{A2535539-75AB-E14D-000D-2E027BB1F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142" y="3262967"/>
            <a:ext cx="2287885" cy="116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5">
            <a:extLst>
              <a:ext uri="{FF2B5EF4-FFF2-40B4-BE49-F238E27FC236}">
                <a16:creationId xmlns:a16="http://schemas.microsoft.com/office/drawing/2014/main" id="{C25D96FB-5EAA-F58A-C993-AEAB86CAD40C}"/>
              </a:ext>
            </a:extLst>
          </p:cNvPr>
          <p:cNvSpPr txBox="1">
            <a:spLocks/>
          </p:cNvSpPr>
          <p:nvPr/>
        </p:nvSpPr>
        <p:spPr>
          <a:xfrm>
            <a:off x="2572025" y="2246111"/>
            <a:ext cx="2280978" cy="646123"/>
          </a:xfrm>
          <a:prstGeom prst="roundRect">
            <a:avLst/>
          </a:prstGeom>
          <a:solidFill>
            <a:srgbClr val="FFCC00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fr-FR" sz="1600"/>
              <a:t>Mission </a:t>
            </a:r>
            <a:r>
              <a:rPr lang="fr-FR" sz="1600" b="1"/>
              <a:t>CTSBH</a:t>
            </a:r>
            <a:endParaRPr lang="fr-BE" sz="1600" b="1"/>
          </a:p>
        </p:txBody>
      </p:sp>
      <p:sp>
        <p:nvSpPr>
          <p:cNvPr id="10" name="Titre 5">
            <a:extLst>
              <a:ext uri="{FF2B5EF4-FFF2-40B4-BE49-F238E27FC236}">
                <a16:creationId xmlns:a16="http://schemas.microsoft.com/office/drawing/2014/main" id="{0C724DCF-DD54-3C83-6A40-0652BD370C0A}"/>
              </a:ext>
            </a:extLst>
          </p:cNvPr>
          <p:cNvSpPr txBox="1">
            <a:spLocks/>
          </p:cNvSpPr>
          <p:nvPr/>
        </p:nvSpPr>
        <p:spPr>
          <a:xfrm>
            <a:off x="9752350" y="2246111"/>
            <a:ext cx="2280978" cy="646123"/>
          </a:xfrm>
          <a:prstGeom prst="roundRect">
            <a:avLst/>
          </a:prstGeom>
          <a:solidFill>
            <a:srgbClr val="C0DA00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fr-FR" sz="1600"/>
              <a:t>Mission </a:t>
            </a:r>
            <a:r>
              <a:rPr lang="fr-FR" sz="1600" b="1"/>
              <a:t>Autodiagnostic</a:t>
            </a:r>
            <a:endParaRPr lang="fr-BE" sz="1600" b="1"/>
          </a:p>
        </p:txBody>
      </p:sp>
      <p:sp>
        <p:nvSpPr>
          <p:cNvPr id="11" name="Titre 5">
            <a:extLst>
              <a:ext uri="{FF2B5EF4-FFF2-40B4-BE49-F238E27FC236}">
                <a16:creationId xmlns:a16="http://schemas.microsoft.com/office/drawing/2014/main" id="{E1F1CB52-923C-511D-8FA0-A216E360A86B}"/>
              </a:ext>
            </a:extLst>
          </p:cNvPr>
          <p:cNvSpPr txBox="1">
            <a:spLocks/>
          </p:cNvSpPr>
          <p:nvPr/>
        </p:nvSpPr>
        <p:spPr>
          <a:xfrm>
            <a:off x="7368050" y="2241448"/>
            <a:ext cx="2280978" cy="646123"/>
          </a:xfrm>
          <a:prstGeom prst="roundRect">
            <a:avLst/>
          </a:prstGeom>
          <a:solidFill>
            <a:srgbClr val="33CCCC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fr-F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fr-FR" sz="1600"/>
              <a:t>Mission </a:t>
            </a:r>
            <a:r>
              <a:rPr lang="fr-FR" sz="1600" b="1"/>
              <a:t>Sensibilisation</a:t>
            </a:r>
            <a:endParaRPr lang="fr-BE" sz="1600" b="1"/>
          </a:p>
        </p:txBody>
      </p:sp>
      <p:sp>
        <p:nvSpPr>
          <p:cNvPr id="12" name="Titre 5">
            <a:extLst>
              <a:ext uri="{FF2B5EF4-FFF2-40B4-BE49-F238E27FC236}">
                <a16:creationId xmlns:a16="http://schemas.microsoft.com/office/drawing/2014/main" id="{58CF32E8-0B60-D4BB-1FC2-01B9BC9F4A36}"/>
              </a:ext>
            </a:extLst>
          </p:cNvPr>
          <p:cNvSpPr txBox="1">
            <a:spLocks/>
          </p:cNvSpPr>
          <p:nvPr/>
        </p:nvSpPr>
        <p:spPr>
          <a:xfrm>
            <a:off x="4978800" y="2246111"/>
            <a:ext cx="2280978" cy="646123"/>
          </a:xfrm>
          <a:prstGeom prst="roundRect">
            <a:avLst/>
          </a:prstGeom>
          <a:solidFill>
            <a:srgbClr val="9C5BCD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>
                <a:solidFill>
                  <a:schemeClr val="tx1"/>
                </a:solidFill>
              </a:rPr>
              <a:t>Mission </a:t>
            </a:r>
            <a:r>
              <a:rPr lang="fr-FR" sz="1600" b="1">
                <a:solidFill>
                  <a:schemeClr val="tx1"/>
                </a:solidFill>
              </a:rPr>
              <a:t>Territoire</a:t>
            </a:r>
            <a:endParaRPr lang="fr-BE" sz="1600" b="1">
              <a:solidFill>
                <a:schemeClr val="tx1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AA22AB6-F04D-A4FC-E33E-35471ED9D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017" y="3262967"/>
            <a:ext cx="2273609" cy="116251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2C77299-B406-29BC-C3C9-04F336F3E3E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2350" y="3209622"/>
            <a:ext cx="2244753" cy="121606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EC96E65-80EE-DD0C-8B9A-522937462436}"/>
              </a:ext>
            </a:extLst>
          </p:cNvPr>
          <p:cNvSpPr/>
          <p:nvPr/>
        </p:nvSpPr>
        <p:spPr>
          <a:xfrm>
            <a:off x="11734857" y="2870791"/>
            <a:ext cx="298471" cy="217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7" name="Image 26" descr="Une image contenant plein air, arbre, personne, personnes&#10;&#10;Le contenu généré par l’IA peut être incorrect.">
            <a:extLst>
              <a:ext uri="{FF2B5EF4-FFF2-40B4-BE49-F238E27FC236}">
                <a16:creationId xmlns:a16="http://schemas.microsoft.com/office/drawing/2014/main" id="{F1FBCFF7-AE35-0E3A-96BB-59BC276BAA7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22514"/>
          <a:stretch>
            <a:fillRect/>
          </a:stretch>
        </p:blipFill>
        <p:spPr>
          <a:xfrm>
            <a:off x="4974280" y="3160867"/>
            <a:ext cx="2280978" cy="1309432"/>
          </a:xfrm>
          <a:prstGeom prst="rect">
            <a:avLst/>
          </a:prstGeom>
        </p:spPr>
      </p:pic>
      <p:pic>
        <p:nvPicPr>
          <p:cNvPr id="32" name="Image 31" descr="Une image contenant personne, habits, horloge, homme&#10;&#10;Le contenu généré par l’IA peut être incorrect.">
            <a:extLst>
              <a:ext uri="{FF2B5EF4-FFF2-40B4-BE49-F238E27FC236}">
                <a16:creationId xmlns:a16="http://schemas.microsoft.com/office/drawing/2014/main" id="{31967A49-C077-B2AB-8E03-ED30569A71F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505" r="2277"/>
          <a:stretch>
            <a:fillRect/>
          </a:stretch>
        </p:blipFill>
        <p:spPr>
          <a:xfrm>
            <a:off x="7364155" y="3160868"/>
            <a:ext cx="2280978" cy="130943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179828F-D06F-EF9E-92EB-87F5EC607B6D}"/>
              </a:ext>
            </a:extLst>
          </p:cNvPr>
          <p:cNvSpPr/>
          <p:nvPr/>
        </p:nvSpPr>
        <p:spPr>
          <a:xfrm>
            <a:off x="9659798" y="1563657"/>
            <a:ext cx="2380435" cy="3400186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2D41E6-37BA-B66D-A602-6CB18D2DA1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73001" y="5799666"/>
            <a:ext cx="1325663" cy="110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416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43CC70-21A0-3457-B5A3-CC2D375CE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4807" y="255152"/>
            <a:ext cx="7007193" cy="1799924"/>
          </a:xfrm>
        </p:spPr>
        <p:txBody>
          <a:bodyPr>
            <a:normAutofit/>
          </a:bodyPr>
          <a:lstStyle/>
          <a:p>
            <a:r>
              <a:rPr lang="fr-BE" sz="4000" b="1">
                <a:solidFill>
                  <a:srgbClr val="425766"/>
                </a:solidFill>
                <a:latin typeface="+mn-lt"/>
                <a:ea typeface="ADLaM Display" panose="020F0502020204030204" pitchFamily="2" charset="0"/>
                <a:cs typeface="ADLaM Display" panose="020F0502020204030204" pitchFamily="2" charset="0"/>
              </a:rPr>
              <a:t>Guide</a:t>
            </a:r>
            <a:r>
              <a:rPr lang="fr-BE" sz="4000" b="1">
                <a:solidFill>
                  <a:srgbClr val="425766"/>
                </a:solidFill>
                <a:latin typeface="+mn-lt"/>
                <a:cs typeface="Arial"/>
              </a:rPr>
              <a:t> d’Autodiagnostic</a:t>
            </a:r>
            <a:br>
              <a:rPr lang="fr-BE" sz="4000" b="1">
                <a:solidFill>
                  <a:srgbClr val="425766"/>
                </a:solidFill>
                <a:latin typeface="+mn-lt"/>
                <a:cs typeface="Arial"/>
              </a:rPr>
            </a:br>
            <a:r>
              <a:rPr lang="fr-BE" sz="4000" b="1">
                <a:solidFill>
                  <a:srgbClr val="425766"/>
                </a:solidFill>
                <a:latin typeface="+mn-lt"/>
                <a:cs typeface="Arial"/>
              </a:rPr>
              <a:t>de mon habitation</a:t>
            </a:r>
            <a:endParaRPr lang="fr-BE" sz="4000" b="1">
              <a:solidFill>
                <a:srgbClr val="425766"/>
              </a:solidFill>
              <a:latin typeface="+mn-lt"/>
              <a:ea typeface="Batang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13E553-46D7-F999-D465-B2E6AAE67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4338" y="2413622"/>
            <a:ext cx="1244620" cy="1507821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185AB2B-FE68-A55A-4FDE-138E4D433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671" y="3012394"/>
            <a:ext cx="1327647" cy="470852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1A05A520-C1F3-3A4F-9C9B-D81A596F3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4730" y="2543498"/>
            <a:ext cx="1018025" cy="1294988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53C2A9DC-C6D3-E593-CACF-C01A76BF1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2227" y="2416876"/>
            <a:ext cx="892639" cy="1421610"/>
          </a:xfrm>
          <a:prstGeom prst="rect">
            <a:avLst/>
          </a:prstGeom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36F8FB2A-A3B9-0347-4779-7C42C3D95A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79"/>
          <a:stretch/>
        </p:blipFill>
        <p:spPr>
          <a:xfrm>
            <a:off x="0" y="6226699"/>
            <a:ext cx="12713631" cy="646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0610739-D05D-3F7C-6D89-93C5DEDE3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694" y="5785379"/>
            <a:ext cx="1108710" cy="110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A3C088F-A936-8753-0DF6-119F170539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06711">
            <a:off x="751302" y="560967"/>
            <a:ext cx="4676391" cy="55553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668890-41DC-06C0-AD5D-3B06A35893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73001" y="5799666"/>
            <a:ext cx="1325663" cy="110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61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64C31944-934B-0C1E-BE8E-6427D31EEB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1" b="-7972"/>
          <a:stretch>
            <a:fillRect/>
          </a:stretch>
        </p:blipFill>
        <p:spPr>
          <a:xfrm>
            <a:off x="1" y="445841"/>
            <a:ext cx="12192000" cy="69763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4C30FF-C7D5-F4F5-9482-815BFEAF7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51" y="358902"/>
            <a:ext cx="10420349" cy="841248"/>
          </a:xfrm>
          <a:ln w="12700">
            <a:miter lim="400000"/>
          </a:ln>
        </p:spPr>
        <p:txBody>
          <a:bodyPr>
            <a:normAutofit/>
          </a:bodyPr>
          <a:lstStyle/>
          <a:p>
            <a:r>
              <a:rPr lang="en-US" sz="4000" b="1" i="1">
                <a:solidFill>
                  <a:srgbClr val="425766"/>
                </a:solidFill>
                <a:latin typeface="+mn-lt"/>
                <a:cs typeface="Arial"/>
              </a:rPr>
              <a:t>Objectifs du guide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16C77D09-2D66-EB4D-7E94-1EC4D1A9B5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9070932"/>
              </p:ext>
            </p:extLst>
          </p:nvPr>
        </p:nvGraphicFramePr>
        <p:xfrm>
          <a:off x="923926" y="1377156"/>
          <a:ext cx="7541860" cy="2051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5">
            <a:extLst>
              <a:ext uri="{FF2B5EF4-FFF2-40B4-BE49-F238E27FC236}">
                <a16:creationId xmlns:a16="http://schemas.microsoft.com/office/drawing/2014/main" id="{84941FBC-2AC9-87C9-5243-6FFB023ACE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59548" y="180754"/>
            <a:ext cx="988503" cy="1197543"/>
          </a:xfrm>
          <a:prstGeom prst="rect">
            <a:avLst/>
          </a:prstGeom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CE85254C-1719-E2A1-5B40-EF317E85F7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79"/>
          <a:stretch/>
        </p:blipFill>
        <p:spPr>
          <a:xfrm>
            <a:off x="0" y="6226699"/>
            <a:ext cx="12713631" cy="646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F4F0BAE-F5E1-1091-BCBA-89E528A81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547" y="5785379"/>
            <a:ext cx="1108710" cy="110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89CA8D-E247-4516-B48D-F16738937EA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51200"/>
          <a:stretch>
            <a:fillRect/>
          </a:stretch>
        </p:blipFill>
        <p:spPr>
          <a:xfrm>
            <a:off x="1062328" y="4021855"/>
            <a:ext cx="3211864" cy="240030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BFF1E3BD-516C-1442-E47A-C8C0C4D194F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48510"/>
          <a:stretch>
            <a:fillRect/>
          </a:stretch>
        </p:blipFill>
        <p:spPr>
          <a:xfrm>
            <a:off x="5074292" y="4021855"/>
            <a:ext cx="3388961" cy="2400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B393C6-B7C1-3E23-C76E-DB07C4CCAF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73001" y="5799666"/>
            <a:ext cx="1325663" cy="110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0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20C099A-CE38-488B-BD30-15548489CB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90F51F7F-8534-4B48-B032-599F31CC4D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8F79DB16-85BB-7177-59C9-82B6BE96D6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1"/>
          <a:stretch>
            <a:fillRect/>
          </a:stretch>
        </p:blipFill>
        <p:spPr>
          <a:xfrm>
            <a:off x="0" y="451446"/>
            <a:ext cx="12192000" cy="64612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E909C17-8054-AE03-BFC7-C16C39E0D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51" y="358902"/>
            <a:ext cx="10420349" cy="841248"/>
          </a:xfrm>
        </p:spPr>
        <p:txBody>
          <a:bodyPr>
            <a:normAutofit/>
          </a:bodyPr>
          <a:lstStyle/>
          <a:p>
            <a:r>
              <a:rPr lang="en-US" sz="4000" b="1" i="1">
                <a:solidFill>
                  <a:srgbClr val="425766"/>
                </a:solidFill>
                <a:latin typeface="+mn-lt"/>
                <a:cs typeface="Arial"/>
              </a:rPr>
              <a:t>Comment </a:t>
            </a:r>
            <a:r>
              <a:rPr lang="en-US" sz="4000" b="1" i="1" err="1">
                <a:solidFill>
                  <a:srgbClr val="425766"/>
                </a:solidFill>
                <a:latin typeface="+mn-lt"/>
                <a:cs typeface="Arial"/>
              </a:rPr>
              <a:t>utiliser</a:t>
            </a:r>
            <a:r>
              <a:rPr lang="en-US" sz="4000" b="1" i="1">
                <a:solidFill>
                  <a:srgbClr val="425766"/>
                </a:solidFill>
                <a:latin typeface="+mn-lt"/>
                <a:cs typeface="Arial"/>
              </a:rPr>
              <a:t> </a:t>
            </a:r>
            <a:r>
              <a:rPr lang="en-US" sz="4000" b="1" i="1" err="1">
                <a:solidFill>
                  <a:srgbClr val="425766"/>
                </a:solidFill>
                <a:latin typeface="+mn-lt"/>
                <a:cs typeface="Arial"/>
              </a:rPr>
              <a:t>ce</a:t>
            </a:r>
            <a:r>
              <a:rPr lang="en-US" sz="4000" b="1" i="1">
                <a:solidFill>
                  <a:srgbClr val="425766"/>
                </a:solidFill>
                <a:latin typeface="+mn-lt"/>
                <a:cs typeface="Arial"/>
              </a:rPr>
              <a:t> guide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9A0055-D9D5-5AD3-BF73-6CC1B8882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9548" y="180754"/>
            <a:ext cx="988503" cy="1197543"/>
          </a:xfrm>
          <a:prstGeom prst="rect">
            <a:avLst/>
          </a:prstGeom>
        </p:spPr>
      </p:pic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25B4F59E-7DD3-BA54-83EA-E2810EC4F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8350" y="3238686"/>
            <a:ext cx="9258300" cy="4381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sz="1800"/>
              <a:t>D’un </a:t>
            </a:r>
            <a:r>
              <a:rPr lang="fr-FR" sz="1800" b="1"/>
              <a:t>questionnaire</a:t>
            </a:r>
            <a:r>
              <a:rPr lang="fr-FR" sz="1800"/>
              <a:t> à remplir.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C69EEB3-9500-32DC-AF39-687ED64599A7}"/>
              </a:ext>
            </a:extLst>
          </p:cNvPr>
          <p:cNvGrpSpPr/>
          <p:nvPr/>
        </p:nvGrpSpPr>
        <p:grpSpPr>
          <a:xfrm>
            <a:off x="947738" y="1388566"/>
            <a:ext cx="8024812" cy="756847"/>
            <a:chOff x="0" y="627174"/>
            <a:chExt cx="8024812" cy="756847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0BDB2100-653D-8446-38A8-4FDE5F204349}"/>
                </a:ext>
              </a:extLst>
            </p:cNvPr>
            <p:cNvSpPr/>
            <p:nvPr/>
          </p:nvSpPr>
          <p:spPr>
            <a:xfrm>
              <a:off x="0" y="627174"/>
              <a:ext cx="8024812" cy="75684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/>
            </a:p>
          </p:txBody>
        </p:sp>
        <p:sp>
          <p:nvSpPr>
            <p:cNvPr id="12" name="Rectangle : coins arrondis 4">
              <a:extLst>
                <a:ext uri="{FF2B5EF4-FFF2-40B4-BE49-F238E27FC236}">
                  <a16:creationId xmlns:a16="http://schemas.microsoft.com/office/drawing/2014/main" id="{4A0B2BAD-5B93-F8BB-1624-7DBD6B55B710}"/>
                </a:ext>
              </a:extLst>
            </p:cNvPr>
            <p:cNvSpPr txBox="1"/>
            <p:nvPr/>
          </p:nvSpPr>
          <p:spPr>
            <a:xfrm>
              <a:off x="36946" y="664120"/>
              <a:ext cx="7950920" cy="6829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1800" kern="1200"/>
                <a:t>Ce guide est constitué :</a:t>
              </a:r>
              <a:endParaRPr lang="en-US" sz="1800" kern="1200"/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4D345BD5-64CA-E076-D158-2E5452473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1" y="2514600"/>
            <a:ext cx="647700" cy="32385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E9D30A9-C1DD-0D41-1AC9-3B1A5F34B1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9" y="3238686"/>
            <a:ext cx="695325" cy="29527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861A339-163B-B724-4FDE-FD69AAA823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58" y="3914775"/>
            <a:ext cx="714375" cy="3048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55CA416-D43E-852F-06E9-E705D38624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58" y="4860702"/>
            <a:ext cx="723900" cy="3048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CB54D80A-BF79-1D0E-2669-8F0A8CAE86DA}"/>
              </a:ext>
            </a:extLst>
          </p:cNvPr>
          <p:cNvSpPr txBox="1"/>
          <p:nvPr/>
        </p:nvSpPr>
        <p:spPr>
          <a:xfrm>
            <a:off x="2038349" y="4803552"/>
            <a:ext cx="6934201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buNone/>
            </a:pPr>
            <a:r>
              <a:rPr lang="fr-FR" sz="1800"/>
              <a:t>De </a:t>
            </a:r>
            <a:r>
              <a:rPr lang="fr-FR" sz="1800" b="1"/>
              <a:t>conseils supplémentaires</a:t>
            </a:r>
            <a:r>
              <a:rPr lang="fr-FR" sz="1800"/>
              <a:t> synthétisés à la fin de ce guide. </a:t>
            </a:r>
            <a:br>
              <a:rPr lang="fr-FR" sz="1800"/>
            </a:br>
            <a:r>
              <a:rPr lang="fr-FR" sz="1800">
                <a:solidFill>
                  <a:schemeClr val="bg1">
                    <a:lumMod val="76000"/>
                  </a:schemeClr>
                </a:solidFill>
              </a:rPr>
              <a:t>Ceux-ci abordent des points d’attention sur les aménagements aux abords de la maison, les animaux, les situations de crise et l’élaboration d’un projet de construction ou de rénovation.</a:t>
            </a:r>
            <a:endParaRPr lang="fr-BE" sz="1800">
              <a:solidFill>
                <a:schemeClr val="bg1">
                  <a:lumMod val="76000"/>
                </a:schemeClr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8EF5ECD-D678-3895-CD8C-321F8507F4AE}"/>
              </a:ext>
            </a:extLst>
          </p:cNvPr>
          <p:cNvSpPr txBox="1"/>
          <p:nvPr/>
        </p:nvSpPr>
        <p:spPr>
          <a:xfrm>
            <a:off x="2038350" y="3801815"/>
            <a:ext cx="7248524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buNone/>
            </a:pPr>
            <a:r>
              <a:rPr lang="fr-FR" sz="1800"/>
              <a:t>De </a:t>
            </a:r>
            <a:r>
              <a:rPr lang="fr-FR" sz="1800" b="1"/>
              <a:t>fiches</a:t>
            </a:r>
            <a:r>
              <a:rPr lang="fr-FR" sz="1800"/>
              <a:t> reprenant les différentes thématiques abordées </a:t>
            </a:r>
            <a:r>
              <a:rPr lang="fr-FR" sz="1800" b="1">
                <a:solidFill>
                  <a:schemeClr val="accent1"/>
                </a:solidFill>
              </a:rPr>
              <a:t>EN DÉTAIL</a:t>
            </a:r>
            <a:r>
              <a:rPr lang="fr-FR" sz="1800" b="1" dirty="0">
                <a:solidFill>
                  <a:schemeClr val="bg1">
                    <a:lumMod val="76000"/>
                  </a:schemeClr>
                </a:solidFill>
              </a:rPr>
              <a:t> </a:t>
            </a:r>
            <a:r>
              <a:rPr lang="fr-FR" sz="1800">
                <a:solidFill>
                  <a:schemeClr val="bg1">
                    <a:lumMod val="76000"/>
                  </a:schemeClr>
                </a:solidFill>
              </a:rPr>
              <a:t>afin de répondre  aux questions. Chaque fiche est précédée d’un résumé (encadré </a:t>
            </a:r>
            <a:r>
              <a:rPr lang="fr-FR" sz="1800" b="1">
                <a:solidFill>
                  <a:schemeClr val="accent6">
                    <a:lumMod val="76000"/>
                  </a:schemeClr>
                </a:solidFill>
              </a:rPr>
              <a:t>EN BREF</a:t>
            </a:r>
            <a:r>
              <a:rPr lang="fr-FR" sz="1800">
                <a:solidFill>
                  <a:schemeClr val="bg1">
                    <a:lumMod val="76000"/>
                  </a:schemeClr>
                </a:solidFill>
              </a:rPr>
              <a:t>) reprenant quelques informations essentielles.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F2AF5FC-8B95-6ABE-D710-805FD2423648}"/>
              </a:ext>
            </a:extLst>
          </p:cNvPr>
          <p:cNvSpPr txBox="1"/>
          <p:nvPr/>
        </p:nvSpPr>
        <p:spPr>
          <a:xfrm>
            <a:off x="2038350" y="2422695"/>
            <a:ext cx="712452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buNone/>
            </a:pPr>
            <a:r>
              <a:rPr lang="fr-FR" sz="1800"/>
              <a:t>De </a:t>
            </a:r>
            <a:r>
              <a:rPr lang="fr-FR" sz="1800" b="1"/>
              <a:t>schémas de la maison et du jardin résilients</a:t>
            </a:r>
            <a:r>
              <a:rPr lang="fr-FR" sz="1800"/>
              <a:t> </a:t>
            </a:r>
            <a:r>
              <a:rPr lang="fr-FR" sz="1800">
                <a:solidFill>
                  <a:schemeClr val="bg1">
                    <a:lumMod val="76000"/>
                  </a:schemeClr>
                </a:solidFill>
              </a:rPr>
              <a:t>reprenant les principaux éléments à prendre en considération.</a:t>
            </a:r>
            <a:r>
              <a:rPr lang="fr-FR" sz="1800"/>
              <a:t> </a:t>
            </a:r>
          </a:p>
        </p:txBody>
      </p:sp>
      <p:pic>
        <p:nvPicPr>
          <p:cNvPr id="28" name="Image 27" descr="Une image contenant croquis, texte, dessi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79365416-994A-7DB8-F22C-C670AB3415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75" r="2101" b="5286"/>
          <a:stretch>
            <a:fillRect/>
          </a:stretch>
        </p:blipFill>
        <p:spPr>
          <a:xfrm>
            <a:off x="9601022" y="2521764"/>
            <a:ext cx="1874478" cy="1747346"/>
          </a:xfrm>
          <a:prstGeom prst="rect">
            <a:avLst/>
          </a:prstGeom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F36D3FE4-3528-D210-3FB4-194128618C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79"/>
          <a:stretch/>
        </p:blipFill>
        <p:spPr>
          <a:xfrm>
            <a:off x="0" y="6226699"/>
            <a:ext cx="12713631" cy="646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8B79B96-2BC3-DC8D-739D-986E57903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341" y="5785379"/>
            <a:ext cx="1108710" cy="110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6E2922-67FC-4BE9-26DD-BE90E1B6C9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73001" y="5799666"/>
            <a:ext cx="1325663" cy="110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5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2" grpId="0"/>
      <p:bldP spid="24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ADD81E22-65AB-62CB-E74C-183748FF01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1"/>
          <a:stretch>
            <a:fillRect/>
          </a:stretch>
        </p:blipFill>
        <p:spPr>
          <a:xfrm>
            <a:off x="-1" y="0"/>
            <a:ext cx="113347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63546F78-BEB4-7288-8814-9AB8A72C2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4101" y="148855"/>
            <a:ext cx="988503" cy="119754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257166B-9583-8593-F28F-D4098787FB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793" r="52859"/>
          <a:stretch>
            <a:fillRect/>
          </a:stretch>
        </p:blipFill>
        <p:spPr>
          <a:xfrm>
            <a:off x="1391975" y="1463744"/>
            <a:ext cx="4714874" cy="43876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2C9E59E-C3DB-1A54-7617-4159F1541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6" y="561975"/>
            <a:ext cx="838200" cy="4191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73F2DF7-511B-50C6-5E33-937D5D6F4FE8}"/>
              </a:ext>
            </a:extLst>
          </p:cNvPr>
          <p:cNvSpPr txBox="1"/>
          <p:nvPr/>
        </p:nvSpPr>
        <p:spPr>
          <a:xfrm>
            <a:off x="1219200" y="470070"/>
            <a:ext cx="7924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>
                <a:solidFill>
                  <a:srgbClr val="425766"/>
                </a:solidFill>
              </a:rPr>
              <a:t>Schémas de la maison et du jardin résilients </a:t>
            </a:r>
          </a:p>
          <a:p>
            <a:pPr marL="0" indent="0">
              <a:buNone/>
            </a:pPr>
            <a:r>
              <a:rPr lang="fr-FR" sz="1800">
                <a:solidFill>
                  <a:srgbClr val="425766"/>
                </a:solidFill>
              </a:rPr>
              <a:t>reprenant les principaux éléments à prendre en considération.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C7D2F3D-5D87-4257-54C6-B63EC611A8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903" t="10261"/>
          <a:stretch>
            <a:fillRect/>
          </a:stretch>
        </p:blipFill>
        <p:spPr>
          <a:xfrm>
            <a:off x="6363949" y="1401682"/>
            <a:ext cx="4877923" cy="4345705"/>
          </a:xfrm>
          <a:prstGeom prst="rect">
            <a:avLst/>
          </a:prstGeom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53EA5EC8-58F0-8E42-6A79-76A4B88FC3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79"/>
          <a:stretch/>
        </p:blipFill>
        <p:spPr>
          <a:xfrm>
            <a:off x="0" y="6226699"/>
            <a:ext cx="12713631" cy="646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34675EC-AB46-E360-E552-F62AAAE18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341" y="5785379"/>
            <a:ext cx="1108710" cy="110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EA3685-5100-2881-CDF7-00E7F6DAB0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3001" y="5799666"/>
            <a:ext cx="1325663" cy="110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29475"/>
      </p:ext>
    </p:extLst>
  </p:cSld>
  <p:clrMapOvr>
    <a:masterClrMapping/>
  </p:clrMapOvr>
</p:sld>
</file>

<file path=ppt/theme/theme1.xml><?xml version="1.0" encoding="utf-8"?>
<a:theme xmlns:a="http://schemas.openxmlformats.org/drawingml/2006/main" name="2_Thème Office 2013 – 2022">
  <a:themeElements>
    <a:clrScheme name="Thème Office 2013 –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 2013 –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 2013 –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fd3421e-8d3e-40f2-b0d5-9c08f040a5d2" xsi:nil="true"/>
    <lcf76f155ced4ddcb4097134ff3c332f xmlns="4c079a86-a259-434d-b3b3-46779a9a8d4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A2EA437A6E3D4191D21CB7F56EF9E0" ma:contentTypeVersion="12" ma:contentTypeDescription="Een nieuw document maken." ma:contentTypeScope="" ma:versionID="c252b437c1950540a7753a86bfc79ad3">
  <xsd:schema xmlns:xsd="http://www.w3.org/2001/XMLSchema" xmlns:xs="http://www.w3.org/2001/XMLSchema" xmlns:p="http://schemas.microsoft.com/office/2006/metadata/properties" xmlns:ns2="4c079a86-a259-434d-b3b3-46779a9a8d47" xmlns:ns3="4fd3421e-8d3e-40f2-b0d5-9c08f040a5d2" targetNamespace="http://schemas.microsoft.com/office/2006/metadata/properties" ma:root="true" ma:fieldsID="90fd03ee1ecdfc0709d510f1d98b99cc" ns2:_="" ns3:_="">
    <xsd:import namespace="4c079a86-a259-434d-b3b3-46779a9a8d47"/>
    <xsd:import namespace="4fd3421e-8d3e-40f2-b0d5-9c08f040a5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079a86-a259-434d-b3b3-46779a9a8d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caff313b-93c8-4203-98fe-96bc57cc2e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d3421e-8d3e-40f2-b0d5-9c08f040a5d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1d9dd942-bbfd-4d2e-bc73-c1e047f8974b}" ma:internalName="TaxCatchAll" ma:showField="CatchAllData" ma:web="4fd3421e-8d3e-40f2-b0d5-9c08f040a5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DCDBB2B-4AD1-46DE-8364-22615BB3F0D5}">
  <ds:schemaRefs>
    <ds:schemaRef ds:uri="04e2abd2-c2f6-4b43-8883-1c455e3a091e"/>
    <ds:schemaRef ds:uri="7b188637-7947-4050-9843-1205e666e22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4fd3421e-8d3e-40f2-b0d5-9c08f040a5d2"/>
    <ds:schemaRef ds:uri="4c079a86-a259-434d-b3b3-46779a9a8d47"/>
  </ds:schemaRefs>
</ds:datastoreItem>
</file>

<file path=customXml/itemProps2.xml><?xml version="1.0" encoding="utf-8"?>
<ds:datastoreItem xmlns:ds="http://schemas.openxmlformats.org/officeDocument/2006/customXml" ds:itemID="{411956E8-F11B-4369-B89B-63BF0C50BD1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D61178-AD06-4C3E-85FA-BFA4D51E89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079a86-a259-434d-b3b3-46779a9a8d47"/>
    <ds:schemaRef ds:uri="4fd3421e-8d3e-40f2-b0d5-9c08f040a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19</Slides>
  <Notes>12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2_Thème Office 2013 – 2022</vt:lpstr>
      <vt:lpstr>Thème Office</vt:lpstr>
      <vt:lpstr>Séance d’information sur le risque d’inondation dans votre quartier</vt:lpstr>
      <vt:lpstr>PowerPoint Presentation</vt:lpstr>
      <vt:lpstr>PowerPoint Presentation</vt:lpstr>
      <vt:lpstr>PowerPoint Presentation</vt:lpstr>
      <vt:lpstr>Mission Subvention résilience</vt:lpstr>
      <vt:lpstr>Guide d’Autodiagnostic de mon habitation</vt:lpstr>
      <vt:lpstr>Objectifs du guide</vt:lpstr>
      <vt:lpstr>Comment utiliser ce guide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Projet « Quartiers résilients »</vt:lpstr>
      <vt:lpstr>PowerPoint Presentation</vt:lpstr>
      <vt:lpstr>Et concrètement ?</vt:lpstr>
      <vt:lpstr>Points d’attention 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GT Sambre Centrale &amp; Affluents</dc:title>
  <dc:creator>USER</dc:creator>
  <cp:revision>228</cp:revision>
  <cp:lastPrinted>2022-03-30T07:58:49Z</cp:lastPrinted>
  <dcterms:created xsi:type="dcterms:W3CDTF">2011-01-04T09:25:30Z</dcterms:created>
  <dcterms:modified xsi:type="dcterms:W3CDTF">2026-03-16T08:59:32Z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0x0101006BA2EA437A6E3D4191D21CB7F56EF9E0</vt:lpwstr>
  </property>
  <property fmtid="{D5CDD505-2E9C-101B-9397-08002B2CF9AE}" pid="3" name="AuthorIds_UIVersion_3584">
    <vt:lpwstr>11</vt:lpwstr>
  </property>
  <property fmtid="{D5CDD505-2E9C-101B-9397-08002B2CF9AE}" pid="4" name="MediaServiceImageTags">
    <vt:lpwstr/>
  </property>
</Properties>
</file>